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236" y="60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E4BA-D760-4153-B474-583A4F948F92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E5D-9DA9-4804-96CC-039515F511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E4BA-D760-4153-B474-583A4F948F92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E5D-9DA9-4804-96CC-039515F511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E4BA-D760-4153-B474-583A4F948F92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E5D-9DA9-4804-96CC-039515F511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E4BA-D760-4153-B474-583A4F948F92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E5D-9DA9-4804-96CC-039515F511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E4BA-D760-4153-B474-583A4F948F92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E5D-9DA9-4804-96CC-039515F511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E4BA-D760-4153-B474-583A4F948F92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E5D-9DA9-4804-96CC-039515F511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E4BA-D760-4153-B474-583A4F948F92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E5D-9DA9-4804-96CC-039515F511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E4BA-D760-4153-B474-583A4F948F92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E5D-9DA9-4804-96CC-039515F511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E4BA-D760-4153-B474-583A4F948F92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E5D-9DA9-4804-96CC-039515F511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E4BA-D760-4153-B474-583A4F948F92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E5D-9DA9-4804-96CC-039515F511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E4BA-D760-4153-B474-583A4F948F92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E5D-9DA9-4804-96CC-039515F511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E4BA-D760-4153-B474-583A4F948F92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FE5D-9DA9-4804-96CC-039515F511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419872" y="1125315"/>
            <a:ext cx="2304256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Arduino Mega 2560</a:t>
            </a:r>
            <a:endParaRPr lang="pt-BR" sz="1400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5724128" y="134133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5724128" y="162937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5724128" y="1917403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5724128" y="2205435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5724128" y="249346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5724128" y="278149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5724128" y="306953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724128" y="450969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5724128" y="4797723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2771800" y="134133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2771800" y="162937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2771800" y="1917403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2771800" y="2205435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2771800" y="249346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2771800" y="278149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2771800" y="422165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771800" y="450969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2771800" y="4797723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771800" y="5085755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2771800" y="537378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3419872" y="119732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419872" y="1485355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419872" y="1773387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419872" y="206141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419872" y="234945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419872" y="522977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A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419872" y="494173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A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419872" y="4653707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A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3419872" y="4365675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A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419872" y="407764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A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436096" y="119732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5436096" y="1485355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436096" y="1773387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5436096" y="206141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436096" y="234945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436096" y="263748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436096" y="2925515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5436096" y="4365675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5441678" y="4653707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3059832" y="40320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A0</a:t>
            </a:r>
            <a:endParaRPr lang="pt-BR" sz="105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3059832" y="43200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A1</a:t>
            </a:r>
            <a:endParaRPr lang="pt-BR" sz="105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059832" y="46081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A2</a:t>
            </a:r>
            <a:endParaRPr lang="pt-BR" sz="105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3059832" y="4896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A3</a:t>
            </a:r>
            <a:endParaRPr lang="pt-BR" sz="105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3059832" y="518418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A4</a:t>
            </a:r>
            <a:endParaRPr lang="pt-BR" sz="105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1394921" y="407764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50" dirty="0" smtClean="0"/>
              <a:t>Potênciometro: </a:t>
            </a:r>
            <a:r>
              <a:rPr lang="pt-BR" sz="1050" dirty="0" smtClean="0"/>
              <a:t>Vazão</a:t>
            </a:r>
            <a:endParaRPr lang="pt-BR" sz="105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300344" y="4365675"/>
            <a:ext cx="1491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50" dirty="0" smtClean="0"/>
              <a:t>Potênciometro: </a:t>
            </a:r>
            <a:r>
              <a:rPr lang="pt-BR" sz="1050" dirty="0" smtClean="0"/>
              <a:t>Pressão</a:t>
            </a:r>
            <a:endParaRPr lang="pt-BR" sz="105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037691" y="4653707"/>
            <a:ext cx="1758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50" dirty="0" smtClean="0"/>
              <a:t>Potênciometro: </a:t>
            </a:r>
            <a:r>
              <a:rPr lang="pt-BR" sz="1050" dirty="0" smtClean="0"/>
              <a:t>Tempo </a:t>
            </a:r>
            <a:r>
              <a:rPr lang="pt-BR" sz="1050" dirty="0" smtClean="0"/>
              <a:t>Platô</a:t>
            </a:r>
            <a:endParaRPr lang="pt-BR" sz="105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1464090" y="4941739"/>
            <a:ext cx="13324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50" dirty="0" smtClean="0"/>
              <a:t>Potênciometro: % 02</a:t>
            </a:r>
            <a:endParaRPr lang="pt-BR" sz="105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1747581" y="5229771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50" dirty="0" smtClean="0"/>
              <a:t>Sensor: Pressão</a:t>
            </a:r>
            <a:endParaRPr lang="pt-BR" sz="105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883837" y="1197323"/>
            <a:ext cx="9076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50" dirty="0" smtClean="0"/>
              <a:t>Botão: Iniciar</a:t>
            </a:r>
            <a:endParaRPr lang="pt-BR" sz="105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2066579" y="1781532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50" dirty="0" smtClean="0"/>
              <a:t>Botão: I/E</a:t>
            </a:r>
            <a:endParaRPr lang="pt-BR" sz="105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593933" y="2069564"/>
            <a:ext cx="1202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50" dirty="0" smtClean="0"/>
              <a:t>Botão:  Alarme Off</a:t>
            </a:r>
            <a:endParaRPr lang="pt-BR" sz="105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987998" y="2357596"/>
            <a:ext cx="1808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50" dirty="0" smtClean="0"/>
              <a:t>Sensor: fim de curso de </a:t>
            </a:r>
            <a:r>
              <a:rPr lang="pt-BR" sz="1050" dirty="0" smtClean="0"/>
              <a:t>recuo</a:t>
            </a:r>
            <a:endParaRPr lang="pt-BR" sz="105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907608" y="2645628"/>
            <a:ext cx="18838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50" dirty="0" smtClean="0"/>
              <a:t>Sensor: fim de curso de </a:t>
            </a:r>
            <a:r>
              <a:rPr lang="pt-BR" sz="1050" dirty="0" smtClean="0"/>
              <a:t>avanço</a:t>
            </a:r>
            <a:endParaRPr lang="pt-BR" sz="105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2987824" y="115173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22</a:t>
            </a:r>
            <a:endParaRPr lang="pt-BR" sz="105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2987824" y="1439769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23</a:t>
            </a:r>
            <a:endParaRPr lang="pt-BR" sz="105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2987824" y="17278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24</a:t>
            </a:r>
            <a:endParaRPr lang="pt-BR" sz="105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2987824" y="201583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25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2987824" y="231098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26</a:t>
            </a:r>
            <a:endParaRPr lang="pt-BR" sz="105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5712078" y="114673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28</a:t>
            </a:r>
            <a:endParaRPr lang="pt-BR" sz="1050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712078" y="143476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29</a:t>
            </a:r>
            <a:endParaRPr lang="pt-BR" sz="105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5712078" y="172279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30</a:t>
            </a:r>
            <a:endParaRPr lang="pt-BR" sz="105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712078" y="201082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31</a:t>
            </a:r>
            <a:endParaRPr lang="pt-BR" sz="105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5712078" y="2298859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32</a:t>
            </a:r>
            <a:endParaRPr lang="pt-BR" sz="105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5724128" y="258689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33</a:t>
            </a:r>
            <a:endParaRPr lang="pt-BR" sz="105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5724128" y="287492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34</a:t>
            </a:r>
            <a:endParaRPr lang="pt-BR" sz="105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5724128" y="431508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20</a:t>
            </a:r>
            <a:endParaRPr lang="pt-BR" sz="105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5724128" y="460311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21</a:t>
            </a:r>
            <a:endParaRPr lang="pt-BR" sz="105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6300320" y="1221914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Habilita </a:t>
            </a:r>
            <a:r>
              <a:rPr lang="pt-BR" sz="1050" dirty="0" err="1" smtClean="0"/>
              <a:t>driver</a:t>
            </a:r>
            <a:endParaRPr lang="pt-BR" sz="105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6300192" y="1509946"/>
            <a:ext cx="1011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Sentido de giro</a:t>
            </a:r>
            <a:endParaRPr lang="pt-BR" sz="105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6300192" y="1797978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Giro</a:t>
            </a:r>
            <a:endParaRPr lang="pt-BR" sz="105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6300320" y="2060848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Válvula </a:t>
            </a:r>
            <a:r>
              <a:rPr lang="pt-BR" sz="1050" dirty="0" smtClean="0"/>
              <a:t>ambu</a:t>
            </a:r>
            <a:endParaRPr lang="pt-BR" sz="105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6300192" y="2348880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Válvula: O2</a:t>
            </a:r>
            <a:endParaRPr lang="pt-BR" sz="105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6300192" y="2636912"/>
            <a:ext cx="7729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Válvula: Ar</a:t>
            </a:r>
            <a:endParaRPr lang="pt-BR" sz="105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6300192" y="2924944"/>
            <a:ext cx="5790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Alarme</a:t>
            </a:r>
            <a:endParaRPr lang="pt-BR" sz="105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6300192" y="4399791"/>
            <a:ext cx="867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Display: SDA</a:t>
            </a:r>
            <a:endParaRPr lang="pt-BR" sz="1050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6300192" y="4687823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Display: SCL</a:t>
            </a:r>
            <a:endParaRPr lang="pt-BR" sz="1050" dirty="0"/>
          </a:p>
        </p:txBody>
      </p:sp>
      <p:cxnSp>
        <p:nvCxnSpPr>
          <p:cNvPr id="121" name="Conector de seta reta 120"/>
          <p:cNvCxnSpPr/>
          <p:nvPr/>
        </p:nvCxnSpPr>
        <p:spPr>
          <a:xfrm flipV="1">
            <a:off x="3995934" y="54925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/>
          <p:nvPr/>
        </p:nvCxnSpPr>
        <p:spPr>
          <a:xfrm flipV="1">
            <a:off x="4211958" y="54925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/>
          <p:nvPr/>
        </p:nvCxnSpPr>
        <p:spPr>
          <a:xfrm flipV="1">
            <a:off x="4427982" y="54925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/>
          <p:nvPr/>
        </p:nvCxnSpPr>
        <p:spPr>
          <a:xfrm flipV="1">
            <a:off x="4644006" y="54925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/>
          <p:nvPr/>
        </p:nvCxnSpPr>
        <p:spPr>
          <a:xfrm rot="10800000" flipV="1">
            <a:off x="4142280" y="558981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/>
          <p:nvPr/>
        </p:nvCxnSpPr>
        <p:spPr>
          <a:xfrm rot="10800000" flipV="1">
            <a:off x="4358304" y="558981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0800000" flipV="1">
            <a:off x="4574328" y="558981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/>
          <p:cNvCxnSpPr/>
          <p:nvPr/>
        </p:nvCxnSpPr>
        <p:spPr>
          <a:xfrm rot="10800000" flipV="1">
            <a:off x="4790352" y="558981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ixaDeTexto 128"/>
          <p:cNvSpPr txBox="1"/>
          <p:nvPr/>
        </p:nvSpPr>
        <p:spPr>
          <a:xfrm>
            <a:off x="3851920" y="112531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P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4078857" y="112531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P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31" name="CaixaDeTexto 130"/>
          <p:cNvSpPr txBox="1"/>
          <p:nvPr/>
        </p:nvSpPr>
        <p:spPr>
          <a:xfrm>
            <a:off x="4294881" y="112531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P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4481757" y="113007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P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35" name="CaixaDeTexto 134"/>
          <p:cNvSpPr txBox="1"/>
          <p:nvPr/>
        </p:nvSpPr>
        <p:spPr>
          <a:xfrm>
            <a:off x="4002774" y="530654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P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4229711" y="530654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P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37" name="CaixaDeTexto 136"/>
          <p:cNvSpPr txBox="1"/>
          <p:nvPr/>
        </p:nvSpPr>
        <p:spPr>
          <a:xfrm>
            <a:off x="4445735" y="530654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P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38" name="CaixaDeTexto 137"/>
          <p:cNvSpPr txBox="1"/>
          <p:nvPr/>
        </p:nvSpPr>
        <p:spPr>
          <a:xfrm>
            <a:off x="4656426" y="530654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P</a:t>
            </a:r>
            <a:endParaRPr lang="pt-BR" sz="1200" b="1" dirty="0">
              <a:solidFill>
                <a:schemeClr val="bg1"/>
              </a:solidFill>
            </a:endParaRPr>
          </a:p>
        </p:txBody>
      </p:sp>
      <p:cxnSp>
        <p:nvCxnSpPr>
          <p:cNvPr id="143" name="Conector de seta reta 142"/>
          <p:cNvCxnSpPr/>
          <p:nvPr/>
        </p:nvCxnSpPr>
        <p:spPr>
          <a:xfrm rot="10800000" flipV="1">
            <a:off x="5025428" y="558981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4889797" y="531130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P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46" name="CaixaDeTexto 145"/>
          <p:cNvSpPr txBox="1"/>
          <p:nvPr/>
        </p:nvSpPr>
        <p:spPr>
          <a:xfrm>
            <a:off x="4098965" y="6180164"/>
            <a:ext cx="184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1050" dirty="0"/>
          </a:p>
        </p:txBody>
      </p:sp>
      <p:sp>
        <p:nvSpPr>
          <p:cNvPr id="147" name="CaixaDeTexto 146"/>
          <p:cNvSpPr txBox="1"/>
          <p:nvPr/>
        </p:nvSpPr>
        <p:spPr>
          <a:xfrm rot="16200000">
            <a:off x="3923928" y="6180164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GND</a:t>
            </a:r>
          </a:p>
        </p:txBody>
      </p:sp>
      <p:sp>
        <p:nvSpPr>
          <p:cNvPr id="151" name="CaixaDeTexto 150"/>
          <p:cNvSpPr txBox="1"/>
          <p:nvPr/>
        </p:nvSpPr>
        <p:spPr>
          <a:xfrm rot="16200000">
            <a:off x="4132456" y="6180164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GND</a:t>
            </a:r>
          </a:p>
        </p:txBody>
      </p:sp>
      <p:sp>
        <p:nvSpPr>
          <p:cNvPr id="152" name="CaixaDeTexto 151"/>
          <p:cNvSpPr txBox="1"/>
          <p:nvPr/>
        </p:nvSpPr>
        <p:spPr>
          <a:xfrm rot="16200000">
            <a:off x="4352228" y="6180164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GND</a:t>
            </a:r>
          </a:p>
        </p:txBody>
      </p:sp>
      <p:sp>
        <p:nvSpPr>
          <p:cNvPr id="153" name="CaixaDeTexto 152"/>
          <p:cNvSpPr txBox="1"/>
          <p:nvPr/>
        </p:nvSpPr>
        <p:spPr>
          <a:xfrm rot="16200000">
            <a:off x="4572000" y="6180164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GND</a:t>
            </a:r>
          </a:p>
        </p:txBody>
      </p:sp>
      <p:sp>
        <p:nvSpPr>
          <p:cNvPr id="154" name="CaixaDeTexto 153"/>
          <p:cNvSpPr txBox="1"/>
          <p:nvPr/>
        </p:nvSpPr>
        <p:spPr>
          <a:xfrm rot="16200000">
            <a:off x="4802313" y="6180164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GND</a:t>
            </a:r>
          </a:p>
        </p:txBody>
      </p:sp>
      <p:cxnSp>
        <p:nvCxnSpPr>
          <p:cNvPr id="155" name="Conector de seta reta 154"/>
          <p:cNvCxnSpPr/>
          <p:nvPr/>
        </p:nvCxnSpPr>
        <p:spPr>
          <a:xfrm flipV="1">
            <a:off x="5004048" y="54925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ixaDeTexto 155"/>
          <p:cNvSpPr txBox="1"/>
          <p:nvPr/>
        </p:nvSpPr>
        <p:spPr>
          <a:xfrm>
            <a:off x="4841799" y="113007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P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57" name="CaixaDeTexto 156"/>
          <p:cNvSpPr txBox="1"/>
          <p:nvPr/>
        </p:nvSpPr>
        <p:spPr>
          <a:xfrm rot="16200000">
            <a:off x="3796610" y="29536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+5V</a:t>
            </a:r>
          </a:p>
        </p:txBody>
      </p:sp>
      <p:sp>
        <p:nvSpPr>
          <p:cNvPr id="158" name="CaixaDeTexto 157"/>
          <p:cNvSpPr txBox="1"/>
          <p:nvPr/>
        </p:nvSpPr>
        <p:spPr>
          <a:xfrm rot="16200000">
            <a:off x="3995967" y="29536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+5V</a:t>
            </a:r>
          </a:p>
        </p:txBody>
      </p:sp>
      <p:sp>
        <p:nvSpPr>
          <p:cNvPr id="159" name="CaixaDeTexto 158"/>
          <p:cNvSpPr txBox="1"/>
          <p:nvPr/>
        </p:nvSpPr>
        <p:spPr>
          <a:xfrm rot="16200000">
            <a:off x="4211991" y="29536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+5V</a:t>
            </a:r>
          </a:p>
        </p:txBody>
      </p:sp>
      <p:sp>
        <p:nvSpPr>
          <p:cNvPr id="160" name="CaixaDeTexto 159"/>
          <p:cNvSpPr txBox="1"/>
          <p:nvPr/>
        </p:nvSpPr>
        <p:spPr>
          <a:xfrm rot="16200000">
            <a:off x="4736761" y="261186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+3.3V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1926035" y="1484992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50" dirty="0" smtClean="0"/>
              <a:t>Botão: Parar</a:t>
            </a:r>
            <a:endParaRPr lang="pt-BR" sz="1050" dirty="0"/>
          </a:p>
        </p:txBody>
      </p:sp>
      <p:sp>
        <p:nvSpPr>
          <p:cNvPr id="162" name="CaixaDeTexto 161"/>
          <p:cNvSpPr txBox="1"/>
          <p:nvPr/>
        </p:nvSpPr>
        <p:spPr>
          <a:xfrm>
            <a:off x="2987824" y="257760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27</a:t>
            </a:r>
            <a:endParaRPr lang="pt-BR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130</Words>
  <Application>Microsoft Office PowerPoint</Application>
  <PresentationFormat>Apresentação na tela (4:3)</PresentationFormat>
  <Paragraphs>79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Welbert de Oliveira</dc:creator>
  <cp:lastModifiedBy>Welbert de Oliveira</cp:lastModifiedBy>
  <cp:revision>28</cp:revision>
  <dcterms:created xsi:type="dcterms:W3CDTF">2020-04-06T21:13:38Z</dcterms:created>
  <dcterms:modified xsi:type="dcterms:W3CDTF">2020-04-16T02:22:57Z</dcterms:modified>
</cp:coreProperties>
</file>