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BCA2D-9830-41C6-8FBC-27DE5E79A2F4}" type="datetimeFigureOut">
              <a:rPr lang="pt-BR" smtClean="0"/>
              <a:pPr/>
              <a:t>15/04/2020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74D2-ED6D-4732-87CA-4FF7AD06D61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BCA2D-9830-41C6-8FBC-27DE5E79A2F4}" type="datetimeFigureOut">
              <a:rPr lang="pt-BR" smtClean="0"/>
              <a:pPr/>
              <a:t>15/04/2020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74D2-ED6D-4732-87CA-4FF7AD06D61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BCA2D-9830-41C6-8FBC-27DE5E79A2F4}" type="datetimeFigureOut">
              <a:rPr lang="pt-BR" smtClean="0"/>
              <a:pPr/>
              <a:t>15/04/2020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74D2-ED6D-4732-87CA-4FF7AD06D61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BCA2D-9830-41C6-8FBC-27DE5E79A2F4}" type="datetimeFigureOut">
              <a:rPr lang="pt-BR" smtClean="0"/>
              <a:pPr/>
              <a:t>15/04/2020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74D2-ED6D-4732-87CA-4FF7AD06D61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BCA2D-9830-41C6-8FBC-27DE5E79A2F4}" type="datetimeFigureOut">
              <a:rPr lang="pt-BR" smtClean="0"/>
              <a:pPr/>
              <a:t>15/04/2020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74D2-ED6D-4732-87CA-4FF7AD06D61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BCA2D-9830-41C6-8FBC-27DE5E79A2F4}" type="datetimeFigureOut">
              <a:rPr lang="pt-BR" smtClean="0"/>
              <a:pPr/>
              <a:t>15/04/2020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74D2-ED6D-4732-87CA-4FF7AD06D61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BCA2D-9830-41C6-8FBC-27DE5E79A2F4}" type="datetimeFigureOut">
              <a:rPr lang="pt-BR" smtClean="0"/>
              <a:pPr/>
              <a:t>15/04/2020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74D2-ED6D-4732-87CA-4FF7AD06D61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BCA2D-9830-41C6-8FBC-27DE5E79A2F4}" type="datetimeFigureOut">
              <a:rPr lang="pt-BR" smtClean="0"/>
              <a:pPr/>
              <a:t>15/04/2020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74D2-ED6D-4732-87CA-4FF7AD06D61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BCA2D-9830-41C6-8FBC-27DE5E79A2F4}" type="datetimeFigureOut">
              <a:rPr lang="pt-BR" smtClean="0"/>
              <a:pPr/>
              <a:t>15/04/2020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74D2-ED6D-4732-87CA-4FF7AD06D61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BCA2D-9830-41C6-8FBC-27DE5E79A2F4}" type="datetimeFigureOut">
              <a:rPr lang="pt-BR" smtClean="0"/>
              <a:pPr/>
              <a:t>15/04/2020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74D2-ED6D-4732-87CA-4FF7AD06D61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BCA2D-9830-41C6-8FBC-27DE5E79A2F4}" type="datetimeFigureOut">
              <a:rPr lang="pt-BR" smtClean="0"/>
              <a:pPr/>
              <a:t>15/04/2020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74D2-ED6D-4732-87CA-4FF7AD06D61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BCA2D-9830-41C6-8FBC-27DE5E79A2F4}" type="datetimeFigureOut">
              <a:rPr lang="pt-BR" smtClean="0"/>
              <a:pPr/>
              <a:t>15/04/2020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C74D2-ED6D-4732-87CA-4FF7AD06D61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195736" y="3645024"/>
            <a:ext cx="100811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Motor de passo</a:t>
            </a:r>
            <a:endParaRPr lang="pt-BR" sz="1600" dirty="0"/>
          </a:p>
        </p:txBody>
      </p:sp>
      <p:sp>
        <p:nvSpPr>
          <p:cNvPr id="5" name="Retângulo 4"/>
          <p:cNvSpPr/>
          <p:nvPr/>
        </p:nvSpPr>
        <p:spPr>
          <a:xfrm>
            <a:off x="467544" y="332656"/>
            <a:ext cx="828092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Arduino Mega 2560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3851920" y="1988840"/>
            <a:ext cx="100811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Válvula de gases</a:t>
            </a:r>
            <a:endParaRPr lang="pt-BR" sz="1600" dirty="0"/>
          </a:p>
        </p:txBody>
      </p:sp>
      <p:sp>
        <p:nvSpPr>
          <p:cNvPr id="7" name="Retângulo 6"/>
          <p:cNvSpPr/>
          <p:nvPr/>
        </p:nvSpPr>
        <p:spPr>
          <a:xfrm>
            <a:off x="7812360" y="5301208"/>
            <a:ext cx="100811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Traqueia</a:t>
            </a:r>
            <a:endParaRPr lang="pt-BR" sz="1600" dirty="0"/>
          </a:p>
        </p:txBody>
      </p:sp>
      <p:sp>
        <p:nvSpPr>
          <p:cNvPr id="8" name="Retângulo 7"/>
          <p:cNvSpPr/>
          <p:nvPr/>
        </p:nvSpPr>
        <p:spPr>
          <a:xfrm>
            <a:off x="5868144" y="3645024"/>
            <a:ext cx="100811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Válvula de saída</a:t>
            </a:r>
            <a:endParaRPr lang="pt-BR" sz="1600" dirty="0"/>
          </a:p>
        </p:txBody>
      </p:sp>
      <p:sp>
        <p:nvSpPr>
          <p:cNvPr id="9" name="Retângulo 8"/>
          <p:cNvSpPr/>
          <p:nvPr/>
        </p:nvSpPr>
        <p:spPr>
          <a:xfrm>
            <a:off x="2411760" y="1988840"/>
            <a:ext cx="100811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Driver</a:t>
            </a:r>
            <a:endParaRPr lang="pt-BR" sz="1600" dirty="0"/>
          </a:p>
        </p:txBody>
      </p:sp>
      <p:sp>
        <p:nvSpPr>
          <p:cNvPr id="10" name="Retângulo 9"/>
          <p:cNvSpPr/>
          <p:nvPr/>
        </p:nvSpPr>
        <p:spPr>
          <a:xfrm>
            <a:off x="7812360" y="3645024"/>
            <a:ext cx="100811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Sensor de pressão</a:t>
            </a:r>
            <a:endParaRPr lang="pt-BR" sz="1600" dirty="0"/>
          </a:p>
        </p:txBody>
      </p:sp>
      <p:sp>
        <p:nvSpPr>
          <p:cNvPr id="11" name="Retângulo 10"/>
          <p:cNvSpPr/>
          <p:nvPr/>
        </p:nvSpPr>
        <p:spPr>
          <a:xfrm>
            <a:off x="539552" y="3645024"/>
            <a:ext cx="100811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Sensores de fim de curso</a:t>
            </a:r>
            <a:endParaRPr lang="pt-BR" sz="1600" dirty="0"/>
          </a:p>
        </p:txBody>
      </p:sp>
      <p:sp>
        <p:nvSpPr>
          <p:cNvPr id="12" name="Retângulo 11"/>
          <p:cNvSpPr/>
          <p:nvPr/>
        </p:nvSpPr>
        <p:spPr>
          <a:xfrm>
            <a:off x="3851920" y="3645024"/>
            <a:ext cx="100811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Ambu</a:t>
            </a:r>
            <a:endParaRPr lang="pt-BR" sz="1600" dirty="0"/>
          </a:p>
        </p:txBody>
      </p:sp>
      <p:cxnSp>
        <p:nvCxnSpPr>
          <p:cNvPr id="16" name="Conector de seta reta 15"/>
          <p:cNvCxnSpPr>
            <a:stCxn id="4" idx="3"/>
          </p:cNvCxnSpPr>
          <p:nvPr/>
        </p:nvCxnSpPr>
        <p:spPr>
          <a:xfrm>
            <a:off x="3203848" y="4149080"/>
            <a:ext cx="64807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endCxn id="8" idx="1"/>
          </p:cNvCxnSpPr>
          <p:nvPr/>
        </p:nvCxnSpPr>
        <p:spPr>
          <a:xfrm>
            <a:off x="4788024" y="4149080"/>
            <a:ext cx="108012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>
            <a:off x="4355976" y="2996952"/>
            <a:ext cx="0" cy="6480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endCxn id="10" idx="1"/>
          </p:cNvCxnSpPr>
          <p:nvPr/>
        </p:nvCxnSpPr>
        <p:spPr>
          <a:xfrm>
            <a:off x="6876256" y="4149080"/>
            <a:ext cx="936104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/>
          <p:nvPr/>
        </p:nvCxnSpPr>
        <p:spPr>
          <a:xfrm>
            <a:off x="2699792" y="2996952"/>
            <a:ext cx="0" cy="6480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3082692" y="1340768"/>
            <a:ext cx="0" cy="6480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>
            <a:off x="4211960" y="1340768"/>
            <a:ext cx="0" cy="6480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 flipH="1">
            <a:off x="4860032" y="2348879"/>
            <a:ext cx="36004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/>
          <p:nvPr/>
        </p:nvCxnSpPr>
        <p:spPr>
          <a:xfrm flipH="1">
            <a:off x="4860032" y="2636911"/>
            <a:ext cx="36004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5148064" y="215478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O</a:t>
            </a:r>
            <a:r>
              <a:rPr lang="pt-BR" sz="1600" baseline="-25000" dirty="0" smtClean="0"/>
              <a:t>2</a:t>
            </a:r>
            <a:endParaRPr lang="pt-BR" sz="1600" baseline="-250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5148064" y="2466757"/>
            <a:ext cx="375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Ar</a:t>
            </a:r>
            <a:endParaRPr lang="pt-BR" sz="1600" dirty="0"/>
          </a:p>
        </p:txBody>
      </p:sp>
      <p:cxnSp>
        <p:nvCxnSpPr>
          <p:cNvPr id="35" name="Conector de seta reta 34"/>
          <p:cNvCxnSpPr/>
          <p:nvPr/>
        </p:nvCxnSpPr>
        <p:spPr>
          <a:xfrm>
            <a:off x="6660232" y="1340768"/>
            <a:ext cx="0" cy="23042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/>
          <p:nvPr/>
        </p:nvCxnSpPr>
        <p:spPr>
          <a:xfrm rot="10800000">
            <a:off x="8172400" y="1340768"/>
            <a:ext cx="0" cy="23042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 rot="10800000">
            <a:off x="1547664" y="4149080"/>
            <a:ext cx="64807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/>
          <p:cNvCxnSpPr/>
          <p:nvPr/>
        </p:nvCxnSpPr>
        <p:spPr>
          <a:xfrm rot="10800000">
            <a:off x="971599" y="1340768"/>
            <a:ext cx="0" cy="23042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/>
          <p:nvPr/>
        </p:nvCxnSpPr>
        <p:spPr>
          <a:xfrm>
            <a:off x="6179036" y="3280792"/>
            <a:ext cx="0" cy="3600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/>
          <p:cNvSpPr txBox="1"/>
          <p:nvPr/>
        </p:nvSpPr>
        <p:spPr>
          <a:xfrm>
            <a:off x="5868144" y="2996952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+24V</a:t>
            </a:r>
            <a:endParaRPr lang="pt-BR" sz="1600" dirty="0"/>
          </a:p>
        </p:txBody>
      </p:sp>
      <p:cxnSp>
        <p:nvCxnSpPr>
          <p:cNvPr id="45" name="Conector de seta reta 44"/>
          <p:cNvCxnSpPr/>
          <p:nvPr/>
        </p:nvCxnSpPr>
        <p:spPr>
          <a:xfrm>
            <a:off x="4522852" y="1624608"/>
            <a:ext cx="0" cy="3600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ixaDeTexto 45"/>
          <p:cNvSpPr txBox="1"/>
          <p:nvPr/>
        </p:nvSpPr>
        <p:spPr>
          <a:xfrm>
            <a:off x="4211960" y="1340768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+24V</a:t>
            </a:r>
            <a:endParaRPr lang="pt-BR" sz="1600" dirty="0"/>
          </a:p>
        </p:txBody>
      </p:sp>
      <p:cxnSp>
        <p:nvCxnSpPr>
          <p:cNvPr id="47" name="Conector de seta reta 46"/>
          <p:cNvCxnSpPr/>
          <p:nvPr/>
        </p:nvCxnSpPr>
        <p:spPr>
          <a:xfrm>
            <a:off x="8316416" y="4653136"/>
            <a:ext cx="0" cy="6480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>
            <a:stCxn id="7" idx="1"/>
          </p:cNvCxnSpPr>
          <p:nvPr/>
        </p:nvCxnSpPr>
        <p:spPr>
          <a:xfrm flipH="1">
            <a:off x="6876256" y="5805264"/>
            <a:ext cx="936104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tângulo 48"/>
          <p:cNvSpPr/>
          <p:nvPr/>
        </p:nvSpPr>
        <p:spPr>
          <a:xfrm>
            <a:off x="5869812" y="5302876"/>
            <a:ext cx="100811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Paciente</a:t>
            </a:r>
            <a:endParaRPr lang="pt-BR" sz="1600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539552" y="5373216"/>
            <a:ext cx="3496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+5V, +24V: Fonte de tensão/Bateria</a:t>
            </a:r>
          </a:p>
          <a:p>
            <a:r>
              <a:rPr lang="pt-BR" dirty="0" smtClean="0"/>
              <a:t>Ar,O</a:t>
            </a:r>
            <a:r>
              <a:rPr lang="pt-BR" baseline="-25000" dirty="0" smtClean="0"/>
              <a:t>2</a:t>
            </a:r>
            <a:r>
              <a:rPr lang="pt-BR" dirty="0" smtClean="0"/>
              <a:t>: Gases </a:t>
            </a:r>
          </a:p>
        </p:txBody>
      </p:sp>
      <p:cxnSp>
        <p:nvCxnSpPr>
          <p:cNvPr id="34" name="Conector de seta reta 33"/>
          <p:cNvCxnSpPr/>
          <p:nvPr/>
        </p:nvCxnSpPr>
        <p:spPr>
          <a:xfrm>
            <a:off x="2722652" y="1628800"/>
            <a:ext cx="0" cy="3600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/>
          <p:cNvSpPr txBox="1"/>
          <p:nvPr/>
        </p:nvSpPr>
        <p:spPr>
          <a:xfrm>
            <a:off x="2411760" y="1344960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+24V</a:t>
            </a:r>
            <a:endParaRPr lang="pt-BR" sz="1600" dirty="0"/>
          </a:p>
        </p:txBody>
      </p:sp>
      <p:cxnSp>
        <p:nvCxnSpPr>
          <p:cNvPr id="40" name="Conector de seta reta 39"/>
          <p:cNvCxnSpPr/>
          <p:nvPr/>
        </p:nvCxnSpPr>
        <p:spPr>
          <a:xfrm>
            <a:off x="8460432" y="3284984"/>
            <a:ext cx="0" cy="3600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/>
          <p:cNvSpPr txBox="1"/>
          <p:nvPr/>
        </p:nvSpPr>
        <p:spPr>
          <a:xfrm>
            <a:off x="8167983" y="3001144"/>
            <a:ext cx="5084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+5V</a:t>
            </a:r>
            <a:endParaRPr lang="pt-BR" sz="1600" dirty="0"/>
          </a:p>
        </p:txBody>
      </p:sp>
      <p:cxnSp>
        <p:nvCxnSpPr>
          <p:cNvPr id="42" name="Conector de seta reta 41"/>
          <p:cNvCxnSpPr/>
          <p:nvPr/>
        </p:nvCxnSpPr>
        <p:spPr>
          <a:xfrm>
            <a:off x="774019" y="3284984"/>
            <a:ext cx="0" cy="3600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/>
          <p:cNvSpPr txBox="1"/>
          <p:nvPr/>
        </p:nvSpPr>
        <p:spPr>
          <a:xfrm>
            <a:off x="463127" y="3001144"/>
            <a:ext cx="5084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+5V</a:t>
            </a:r>
            <a:endParaRPr lang="pt-BR" sz="1600" dirty="0"/>
          </a:p>
        </p:txBody>
      </p:sp>
      <p:sp>
        <p:nvSpPr>
          <p:cNvPr id="52" name="Retângulo 51"/>
          <p:cNvSpPr/>
          <p:nvPr/>
        </p:nvSpPr>
        <p:spPr>
          <a:xfrm>
            <a:off x="5508104" y="1988840"/>
            <a:ext cx="100811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Display</a:t>
            </a:r>
            <a:endParaRPr lang="pt-BR" sz="1600" dirty="0"/>
          </a:p>
        </p:txBody>
      </p:sp>
      <p:sp>
        <p:nvSpPr>
          <p:cNvPr id="53" name="Retângulo 52"/>
          <p:cNvSpPr/>
          <p:nvPr/>
        </p:nvSpPr>
        <p:spPr>
          <a:xfrm>
            <a:off x="6804248" y="1988840"/>
            <a:ext cx="100811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Controles</a:t>
            </a:r>
            <a:endParaRPr lang="pt-BR" sz="1600" dirty="0"/>
          </a:p>
        </p:txBody>
      </p:sp>
      <p:sp>
        <p:nvSpPr>
          <p:cNvPr id="57" name="Retângulo 56"/>
          <p:cNvSpPr/>
          <p:nvPr/>
        </p:nvSpPr>
        <p:spPr>
          <a:xfrm>
            <a:off x="1187624" y="1988840"/>
            <a:ext cx="100811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Alarme</a:t>
            </a:r>
            <a:endParaRPr lang="pt-BR" sz="1600" dirty="0"/>
          </a:p>
        </p:txBody>
      </p:sp>
      <p:cxnSp>
        <p:nvCxnSpPr>
          <p:cNvPr id="58" name="Conector de seta reta 57"/>
          <p:cNvCxnSpPr/>
          <p:nvPr/>
        </p:nvCxnSpPr>
        <p:spPr>
          <a:xfrm>
            <a:off x="1691680" y="1340768"/>
            <a:ext cx="0" cy="6480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/>
          <p:nvPr/>
        </p:nvCxnSpPr>
        <p:spPr>
          <a:xfrm rot="10800000">
            <a:off x="7308304" y="1340768"/>
            <a:ext cx="0" cy="6480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/>
          <p:nvPr/>
        </p:nvCxnSpPr>
        <p:spPr>
          <a:xfrm>
            <a:off x="6156176" y="1340768"/>
            <a:ext cx="0" cy="6480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/>
          <p:cNvCxnSpPr/>
          <p:nvPr/>
        </p:nvCxnSpPr>
        <p:spPr>
          <a:xfrm>
            <a:off x="5796136" y="1628800"/>
            <a:ext cx="0" cy="3600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ixaDeTexto 61"/>
          <p:cNvSpPr txBox="1"/>
          <p:nvPr/>
        </p:nvSpPr>
        <p:spPr>
          <a:xfrm>
            <a:off x="5503687" y="1344960"/>
            <a:ext cx="5084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+5V</a:t>
            </a:r>
            <a:endParaRPr lang="pt-BR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53</Words>
  <Application>Microsoft Office PowerPoint</Application>
  <PresentationFormat>Apresentação na tela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Welbert de Oliveira</dc:creator>
  <cp:lastModifiedBy>Welbert de Oliveira</cp:lastModifiedBy>
  <cp:revision>57</cp:revision>
  <dcterms:created xsi:type="dcterms:W3CDTF">2020-04-14T16:15:38Z</dcterms:created>
  <dcterms:modified xsi:type="dcterms:W3CDTF">2020-04-16T02:19:29Z</dcterms:modified>
</cp:coreProperties>
</file>