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601200" cy="12801600" type="A3"/>
  <p:notesSz cx="7104063" cy="10234613"/>
  <p:defaultTextStyle>
    <a:defPPr>
      <a:defRPr lang="pt-BR"/>
    </a:defPPr>
    <a:lvl1pPr marL="0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0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00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00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01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01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01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022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025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8" autoAdjust="0"/>
  </p:normalViewPr>
  <p:slideViewPr>
    <p:cSldViewPr showGuides="1">
      <p:cViewPr>
        <p:scale>
          <a:sx n="125" d="100"/>
          <a:sy n="125" d="100"/>
        </p:scale>
        <p:origin x="384" y="3558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090" y="3976797"/>
            <a:ext cx="8161020" cy="274404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B24-B805-4116-B9DD-BFB157F60EB8}" type="datetimeFigureOut">
              <a:rPr lang="pt-BR" smtClean="0"/>
              <a:pPr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C950-E4F4-485D-9333-9CA82C93AF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B24-B805-4116-B9DD-BFB157F60EB8}" type="datetimeFigureOut">
              <a:rPr lang="pt-BR" smtClean="0"/>
              <a:pPr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C950-E4F4-485D-9333-9CA82C93AF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60870" y="512661"/>
            <a:ext cx="2160270" cy="10922846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80060" y="512661"/>
            <a:ext cx="6320790" cy="10922846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B24-B805-4116-B9DD-BFB157F60EB8}" type="datetimeFigureOut">
              <a:rPr lang="pt-BR" smtClean="0"/>
              <a:pPr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C950-E4F4-485D-9333-9CA82C93AF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B24-B805-4116-B9DD-BFB157F60EB8}" type="datetimeFigureOut">
              <a:rPr lang="pt-BR" smtClean="0"/>
              <a:pPr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C950-E4F4-485D-9333-9CA82C93AF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429" y="5425867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0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00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0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0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0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0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0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0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B24-B805-4116-B9DD-BFB157F60EB8}" type="datetimeFigureOut">
              <a:rPr lang="pt-BR" smtClean="0"/>
              <a:pPr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C950-E4F4-485D-9333-9CA82C93AF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80060" y="2987043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80610" y="2987043"/>
            <a:ext cx="4240530" cy="8448464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B24-B805-4116-B9DD-BFB157F60EB8}" type="datetimeFigureOut">
              <a:rPr lang="pt-BR" smtClean="0"/>
              <a:pPr/>
              <a:t>07/04/2020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C950-E4F4-485D-9333-9CA82C93AF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80062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3" indent="0">
              <a:buNone/>
              <a:defRPr sz="2800" b="1"/>
            </a:lvl2pPr>
            <a:lvl3pPr marL="1280006" indent="0">
              <a:buNone/>
              <a:defRPr sz="2500" b="1"/>
            </a:lvl3pPr>
            <a:lvl4pPr marL="1920009" indent="0">
              <a:buNone/>
              <a:defRPr sz="2200" b="1"/>
            </a:lvl4pPr>
            <a:lvl5pPr marL="2560013" indent="0">
              <a:buNone/>
              <a:defRPr sz="2200" b="1"/>
            </a:lvl5pPr>
            <a:lvl6pPr marL="3200016" indent="0">
              <a:buNone/>
              <a:defRPr sz="2200" b="1"/>
            </a:lvl6pPr>
            <a:lvl7pPr marL="3840019" indent="0">
              <a:buNone/>
              <a:defRPr sz="2200" b="1"/>
            </a:lvl7pPr>
            <a:lvl8pPr marL="4480022" indent="0">
              <a:buNone/>
              <a:defRPr sz="2200" b="1"/>
            </a:lvl8pPr>
            <a:lvl9pPr marL="5120025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0062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77279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3" indent="0">
              <a:buNone/>
              <a:defRPr sz="2800" b="1"/>
            </a:lvl2pPr>
            <a:lvl3pPr marL="1280006" indent="0">
              <a:buNone/>
              <a:defRPr sz="2500" b="1"/>
            </a:lvl3pPr>
            <a:lvl4pPr marL="1920009" indent="0">
              <a:buNone/>
              <a:defRPr sz="2200" b="1"/>
            </a:lvl4pPr>
            <a:lvl5pPr marL="2560013" indent="0">
              <a:buNone/>
              <a:defRPr sz="2200" b="1"/>
            </a:lvl5pPr>
            <a:lvl6pPr marL="3200016" indent="0">
              <a:buNone/>
              <a:defRPr sz="2200" b="1"/>
            </a:lvl6pPr>
            <a:lvl7pPr marL="3840019" indent="0">
              <a:buNone/>
              <a:defRPr sz="2200" b="1"/>
            </a:lvl7pPr>
            <a:lvl8pPr marL="4480022" indent="0">
              <a:buNone/>
              <a:defRPr sz="2200" b="1"/>
            </a:lvl8pPr>
            <a:lvl9pPr marL="5120025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77279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B24-B805-4116-B9DD-BFB157F60EB8}" type="datetimeFigureOut">
              <a:rPr lang="pt-BR" smtClean="0"/>
              <a:pPr/>
              <a:t>07/04/2020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C950-E4F4-485D-9333-9CA82C93AF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B24-B805-4116-B9DD-BFB157F60EB8}" type="datetimeFigureOut">
              <a:rPr lang="pt-BR" smtClean="0"/>
              <a:pPr/>
              <a:t>07/04/2020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C950-E4F4-485D-9333-9CA82C93AF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B24-B805-4116-B9DD-BFB157F60EB8}" type="datetimeFigureOut">
              <a:rPr lang="pt-BR" smtClean="0"/>
              <a:pPr/>
              <a:t>07/04/2020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C950-E4F4-485D-9333-9CA82C93AF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2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53804" y="509696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80062" y="2678856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03" indent="0">
              <a:buNone/>
              <a:defRPr sz="1700"/>
            </a:lvl2pPr>
            <a:lvl3pPr marL="1280006" indent="0">
              <a:buNone/>
              <a:defRPr sz="1400"/>
            </a:lvl3pPr>
            <a:lvl4pPr marL="1920009" indent="0">
              <a:buNone/>
              <a:defRPr sz="1300"/>
            </a:lvl4pPr>
            <a:lvl5pPr marL="2560013" indent="0">
              <a:buNone/>
              <a:defRPr sz="1300"/>
            </a:lvl5pPr>
            <a:lvl6pPr marL="3200016" indent="0">
              <a:buNone/>
              <a:defRPr sz="1300"/>
            </a:lvl6pPr>
            <a:lvl7pPr marL="3840019" indent="0">
              <a:buNone/>
              <a:defRPr sz="1300"/>
            </a:lvl7pPr>
            <a:lvl8pPr marL="4480022" indent="0">
              <a:buNone/>
              <a:defRPr sz="1300"/>
            </a:lvl8pPr>
            <a:lvl9pPr marL="5120025" indent="0">
              <a:buNone/>
              <a:defRPr sz="1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B24-B805-4116-B9DD-BFB157F60EB8}" type="datetimeFigureOut">
              <a:rPr lang="pt-BR" smtClean="0"/>
              <a:pPr/>
              <a:t>07/04/2020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C950-E4F4-485D-9333-9CA82C93AF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1902" y="8961122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03" indent="0">
              <a:buNone/>
              <a:defRPr sz="3900"/>
            </a:lvl2pPr>
            <a:lvl3pPr marL="1280006" indent="0">
              <a:buNone/>
              <a:defRPr sz="3400"/>
            </a:lvl3pPr>
            <a:lvl4pPr marL="1920009" indent="0">
              <a:buNone/>
              <a:defRPr sz="2800"/>
            </a:lvl4pPr>
            <a:lvl5pPr marL="2560013" indent="0">
              <a:buNone/>
              <a:defRPr sz="2800"/>
            </a:lvl5pPr>
            <a:lvl6pPr marL="3200016" indent="0">
              <a:buNone/>
              <a:defRPr sz="2800"/>
            </a:lvl6pPr>
            <a:lvl7pPr marL="3840019" indent="0">
              <a:buNone/>
              <a:defRPr sz="2800"/>
            </a:lvl7pPr>
            <a:lvl8pPr marL="4480022" indent="0">
              <a:buNone/>
              <a:defRPr sz="2800"/>
            </a:lvl8pPr>
            <a:lvl9pPr marL="5120025" indent="0">
              <a:buNone/>
              <a:defRPr sz="28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81902" y="10019033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03" indent="0">
              <a:buNone/>
              <a:defRPr sz="1700"/>
            </a:lvl2pPr>
            <a:lvl3pPr marL="1280006" indent="0">
              <a:buNone/>
              <a:defRPr sz="1400"/>
            </a:lvl3pPr>
            <a:lvl4pPr marL="1920009" indent="0">
              <a:buNone/>
              <a:defRPr sz="1300"/>
            </a:lvl4pPr>
            <a:lvl5pPr marL="2560013" indent="0">
              <a:buNone/>
              <a:defRPr sz="1300"/>
            </a:lvl5pPr>
            <a:lvl6pPr marL="3200016" indent="0">
              <a:buNone/>
              <a:defRPr sz="1300"/>
            </a:lvl6pPr>
            <a:lvl7pPr marL="3840019" indent="0">
              <a:buNone/>
              <a:defRPr sz="1300"/>
            </a:lvl7pPr>
            <a:lvl8pPr marL="4480022" indent="0">
              <a:buNone/>
              <a:defRPr sz="1300"/>
            </a:lvl8pPr>
            <a:lvl9pPr marL="5120025" indent="0">
              <a:buNone/>
              <a:defRPr sz="1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A3B24-B805-4116-B9DD-BFB157F60EB8}" type="datetimeFigureOut">
              <a:rPr lang="pt-BR" smtClean="0"/>
              <a:pPr/>
              <a:t>07/04/2020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1C950-E4F4-485D-9333-9CA82C93AF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01" tIns="64001" rIns="128001" bIns="64001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80060" y="2987043"/>
            <a:ext cx="8641080" cy="8448464"/>
          </a:xfrm>
          <a:prstGeom prst="rect">
            <a:avLst/>
          </a:prstGeom>
        </p:spPr>
        <p:txBody>
          <a:bodyPr vert="horz" lIns="128001" tIns="64001" rIns="128001" bIns="6400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A3B24-B805-4116-B9DD-BFB157F60EB8}" type="datetimeFigureOut">
              <a:rPr lang="pt-BR" smtClean="0"/>
              <a:pPr/>
              <a:t>07/04/2020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1C950-E4F4-485D-9333-9CA82C93AF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006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03" indent="-480003" algn="l" defTabSz="1280006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005" indent="-400002" algn="l" defTabSz="1280006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008" indent="-320002" algn="l" defTabSz="128000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011" indent="-320002" algn="l" defTabSz="128000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14" indent="-320002" algn="l" defTabSz="1280006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017" indent="-320002" algn="l" defTabSz="128000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020" indent="-320002" algn="l" defTabSz="128000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025" indent="-320002" algn="l" defTabSz="128000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028" indent="-320002" algn="l" defTabSz="128000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03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006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09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013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016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019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022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025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lipse 136"/>
          <p:cNvSpPr/>
          <p:nvPr/>
        </p:nvSpPr>
        <p:spPr>
          <a:xfrm>
            <a:off x="3799155" y="755373"/>
            <a:ext cx="2002890" cy="7056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Início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38" name="Retângulo 137"/>
          <p:cNvSpPr/>
          <p:nvPr/>
        </p:nvSpPr>
        <p:spPr>
          <a:xfrm>
            <a:off x="3799155" y="2469163"/>
            <a:ext cx="2002890" cy="54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Avança fuso totalmente. Baixa velocidade.</a:t>
            </a:r>
          </a:p>
        </p:txBody>
      </p:sp>
      <p:sp>
        <p:nvSpPr>
          <p:cNvPr id="139" name="Retângulo 138"/>
          <p:cNvSpPr/>
          <p:nvPr/>
        </p:nvSpPr>
        <p:spPr>
          <a:xfrm>
            <a:off x="3799155" y="1691256"/>
            <a:ext cx="2002890" cy="54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Inicializa display. Tela inicial de auto-teste.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40" name="Retângulo 139"/>
          <p:cNvSpPr/>
          <p:nvPr/>
        </p:nvSpPr>
        <p:spPr>
          <a:xfrm>
            <a:off x="3799155" y="3242319"/>
            <a:ext cx="2002890" cy="54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Recua fuso totalmente. Baixa velocidade.</a:t>
            </a:r>
          </a:p>
        </p:txBody>
      </p:sp>
      <p:sp>
        <p:nvSpPr>
          <p:cNvPr id="141" name="Retângulo 140"/>
          <p:cNvSpPr/>
          <p:nvPr/>
        </p:nvSpPr>
        <p:spPr>
          <a:xfrm>
            <a:off x="3803600" y="5554305"/>
            <a:ext cx="2002890" cy="54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Testa válvula O2. Fecha, abre e fecha.</a:t>
            </a:r>
          </a:p>
        </p:txBody>
      </p:sp>
      <p:sp>
        <p:nvSpPr>
          <p:cNvPr id="143" name="Retângulo 142"/>
          <p:cNvSpPr/>
          <p:nvPr/>
        </p:nvSpPr>
        <p:spPr>
          <a:xfrm>
            <a:off x="3803600" y="6327454"/>
            <a:ext cx="2002890" cy="54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Testa válvula Ar. Fecha, abre e fecha.</a:t>
            </a:r>
          </a:p>
        </p:txBody>
      </p:sp>
      <p:sp>
        <p:nvSpPr>
          <p:cNvPr id="144" name="Retângulo 143"/>
          <p:cNvSpPr/>
          <p:nvPr/>
        </p:nvSpPr>
        <p:spPr>
          <a:xfrm>
            <a:off x="3830271" y="11018112"/>
            <a:ext cx="2002890" cy="54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Mostra tela inicial com parâmetros.</a:t>
            </a:r>
          </a:p>
        </p:txBody>
      </p:sp>
      <p:sp>
        <p:nvSpPr>
          <p:cNvPr id="145" name="Retângulo 144"/>
          <p:cNvSpPr/>
          <p:nvPr/>
        </p:nvSpPr>
        <p:spPr>
          <a:xfrm>
            <a:off x="3816935" y="9467801"/>
            <a:ext cx="2002890" cy="54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Fecha solenóide ambu.</a:t>
            </a:r>
          </a:p>
        </p:txBody>
      </p:sp>
      <p:cxnSp>
        <p:nvCxnSpPr>
          <p:cNvPr id="146" name="Conector de seta reta 145"/>
          <p:cNvCxnSpPr/>
          <p:nvPr/>
        </p:nvCxnSpPr>
        <p:spPr>
          <a:xfrm>
            <a:off x="4800600" y="1474385"/>
            <a:ext cx="0" cy="201622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146"/>
          <p:cNvCxnSpPr/>
          <p:nvPr/>
        </p:nvCxnSpPr>
        <p:spPr>
          <a:xfrm>
            <a:off x="4800600" y="2255017"/>
            <a:ext cx="0" cy="201622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de seta reta 147"/>
          <p:cNvCxnSpPr/>
          <p:nvPr/>
        </p:nvCxnSpPr>
        <p:spPr>
          <a:xfrm>
            <a:off x="4800600" y="3022914"/>
            <a:ext cx="0" cy="201622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/>
          <p:nvPr/>
        </p:nvCxnSpPr>
        <p:spPr>
          <a:xfrm>
            <a:off x="4800600" y="3796376"/>
            <a:ext cx="0" cy="201622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/>
          <p:nvPr/>
        </p:nvCxnSpPr>
        <p:spPr>
          <a:xfrm>
            <a:off x="4801712" y="6106648"/>
            <a:ext cx="0" cy="201622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/>
          <p:nvPr/>
        </p:nvCxnSpPr>
        <p:spPr>
          <a:xfrm>
            <a:off x="4805045" y="6893148"/>
            <a:ext cx="0" cy="201622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de seta reta 153"/>
          <p:cNvCxnSpPr/>
          <p:nvPr/>
        </p:nvCxnSpPr>
        <p:spPr>
          <a:xfrm>
            <a:off x="4818380" y="10026522"/>
            <a:ext cx="0" cy="201622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tângulo 157"/>
          <p:cNvSpPr/>
          <p:nvPr/>
        </p:nvSpPr>
        <p:spPr>
          <a:xfrm>
            <a:off x="3795815" y="4003461"/>
            <a:ext cx="2002890" cy="54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Testa sensor de pressão.</a:t>
            </a:r>
          </a:p>
        </p:txBody>
      </p:sp>
      <p:sp>
        <p:nvSpPr>
          <p:cNvPr id="160" name="Retângulo 159"/>
          <p:cNvSpPr/>
          <p:nvPr/>
        </p:nvSpPr>
        <p:spPr>
          <a:xfrm>
            <a:off x="3800265" y="4770041"/>
            <a:ext cx="2002890" cy="54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Testa solenóide do ambu. Fecha, abre e fecha.</a:t>
            </a:r>
          </a:p>
        </p:txBody>
      </p:sp>
      <p:cxnSp>
        <p:nvCxnSpPr>
          <p:cNvPr id="161" name="Conector de seta reta 160"/>
          <p:cNvCxnSpPr/>
          <p:nvPr/>
        </p:nvCxnSpPr>
        <p:spPr>
          <a:xfrm>
            <a:off x="4803932" y="5334899"/>
            <a:ext cx="0" cy="201622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de seta reta 162"/>
          <p:cNvCxnSpPr/>
          <p:nvPr/>
        </p:nvCxnSpPr>
        <p:spPr>
          <a:xfrm>
            <a:off x="4831046" y="11583798"/>
            <a:ext cx="0" cy="201622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de seta reta 163"/>
          <p:cNvCxnSpPr/>
          <p:nvPr/>
        </p:nvCxnSpPr>
        <p:spPr>
          <a:xfrm>
            <a:off x="4802480" y="4546598"/>
            <a:ext cx="0" cy="201622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tângulo 165"/>
          <p:cNvSpPr/>
          <p:nvPr/>
        </p:nvSpPr>
        <p:spPr>
          <a:xfrm>
            <a:off x="3828275" y="10238294"/>
            <a:ext cx="2002890" cy="54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Apita 3 vezes.</a:t>
            </a:r>
          </a:p>
        </p:txBody>
      </p:sp>
      <p:cxnSp>
        <p:nvCxnSpPr>
          <p:cNvPr id="167" name="Conector de seta reta 166"/>
          <p:cNvCxnSpPr/>
          <p:nvPr/>
        </p:nvCxnSpPr>
        <p:spPr>
          <a:xfrm>
            <a:off x="4829720" y="10800348"/>
            <a:ext cx="0" cy="201622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Elipse 167"/>
          <p:cNvSpPr/>
          <p:nvPr/>
        </p:nvSpPr>
        <p:spPr>
          <a:xfrm>
            <a:off x="3841610" y="11797933"/>
            <a:ext cx="2002890" cy="7056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Principal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69" name="Retângulo 168"/>
          <p:cNvSpPr/>
          <p:nvPr/>
        </p:nvSpPr>
        <p:spPr>
          <a:xfrm>
            <a:off x="3801605" y="7111723"/>
            <a:ext cx="2002890" cy="54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Abre solenóide ambu.</a:t>
            </a:r>
          </a:p>
        </p:txBody>
      </p:sp>
      <p:sp>
        <p:nvSpPr>
          <p:cNvPr id="170" name="Retângulo 169"/>
          <p:cNvSpPr/>
          <p:nvPr/>
        </p:nvSpPr>
        <p:spPr>
          <a:xfrm>
            <a:off x="3814940" y="7884826"/>
            <a:ext cx="2002890" cy="54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Avança fuso totalmente.</a:t>
            </a:r>
          </a:p>
        </p:txBody>
      </p:sp>
      <p:sp>
        <p:nvSpPr>
          <p:cNvPr id="171" name="Retângulo 170"/>
          <p:cNvSpPr/>
          <p:nvPr/>
        </p:nvSpPr>
        <p:spPr>
          <a:xfrm>
            <a:off x="3814940" y="8657982"/>
            <a:ext cx="2002890" cy="54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1" tIns="64001" rIns="128001" bIns="64001"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Recua fuso totalmente.</a:t>
            </a:r>
          </a:p>
        </p:txBody>
      </p:sp>
      <p:cxnSp>
        <p:nvCxnSpPr>
          <p:cNvPr id="172" name="Conector de seta reta 171"/>
          <p:cNvCxnSpPr/>
          <p:nvPr/>
        </p:nvCxnSpPr>
        <p:spPr>
          <a:xfrm>
            <a:off x="4816385" y="7670680"/>
            <a:ext cx="0" cy="201622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de seta reta 172"/>
          <p:cNvCxnSpPr/>
          <p:nvPr/>
        </p:nvCxnSpPr>
        <p:spPr>
          <a:xfrm>
            <a:off x="4816385" y="8438577"/>
            <a:ext cx="0" cy="201622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de seta reta 173"/>
          <p:cNvCxnSpPr/>
          <p:nvPr/>
        </p:nvCxnSpPr>
        <p:spPr>
          <a:xfrm>
            <a:off x="4823052" y="9210177"/>
            <a:ext cx="0" cy="201622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sango 123"/>
          <p:cNvSpPr/>
          <p:nvPr/>
        </p:nvSpPr>
        <p:spPr>
          <a:xfrm>
            <a:off x="1083963" y="4353487"/>
            <a:ext cx="1944216" cy="55206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Pressão atingida?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5" name="Elipse 124"/>
          <p:cNvSpPr/>
          <p:nvPr/>
        </p:nvSpPr>
        <p:spPr>
          <a:xfrm>
            <a:off x="1344216" y="640160"/>
            <a:ext cx="143063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Principal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1337866" y="2679049"/>
            <a:ext cx="1430636" cy="392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Abre solenóide ambu.</a:t>
            </a:r>
          </a:p>
        </p:txBody>
      </p:sp>
      <p:sp>
        <p:nvSpPr>
          <p:cNvPr id="127" name="Retângulo 126"/>
          <p:cNvSpPr/>
          <p:nvPr/>
        </p:nvSpPr>
        <p:spPr>
          <a:xfrm>
            <a:off x="1337866" y="3231303"/>
            <a:ext cx="1430636" cy="392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Inicia contagem tempo.</a:t>
            </a:r>
          </a:p>
        </p:txBody>
      </p:sp>
      <p:sp>
        <p:nvSpPr>
          <p:cNvPr id="128" name="Retângulo 127"/>
          <p:cNvSpPr/>
          <p:nvPr/>
        </p:nvSpPr>
        <p:spPr>
          <a:xfrm>
            <a:off x="1347391" y="5615502"/>
            <a:ext cx="1430636" cy="392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Ajusta velocidade de platô.</a:t>
            </a:r>
          </a:p>
        </p:txBody>
      </p:sp>
      <p:sp>
        <p:nvSpPr>
          <p:cNvPr id="129" name="Elipse 128"/>
          <p:cNvSpPr/>
          <p:nvPr/>
        </p:nvSpPr>
        <p:spPr>
          <a:xfrm>
            <a:off x="1339771" y="6162994"/>
            <a:ext cx="143063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Tempo de platô.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1347391" y="6824705"/>
            <a:ext cx="1430636" cy="392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Fecha solenóide ambu.</a:t>
            </a:r>
          </a:p>
        </p:txBody>
      </p:sp>
      <p:sp>
        <p:nvSpPr>
          <p:cNvPr id="131" name="Retângulo 130"/>
          <p:cNvSpPr/>
          <p:nvPr/>
        </p:nvSpPr>
        <p:spPr>
          <a:xfrm>
            <a:off x="1347391" y="7383051"/>
            <a:ext cx="1430636" cy="392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Atua válvulas O2 e Ar.</a:t>
            </a:r>
          </a:p>
        </p:txBody>
      </p:sp>
      <p:cxnSp>
        <p:nvCxnSpPr>
          <p:cNvPr id="132" name="Conector de seta reta 131"/>
          <p:cNvCxnSpPr/>
          <p:nvPr/>
        </p:nvCxnSpPr>
        <p:spPr>
          <a:xfrm>
            <a:off x="2059534" y="1153740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/>
          <p:cNvCxnSpPr/>
          <p:nvPr/>
        </p:nvCxnSpPr>
        <p:spPr>
          <a:xfrm>
            <a:off x="2053184" y="2526087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>
            <a:off x="2053184" y="3074585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>
            <a:off x="2053184" y="3627058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>
            <a:off x="2059534" y="4900185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/>
          <p:nvPr/>
        </p:nvCxnSpPr>
        <p:spPr>
          <a:xfrm>
            <a:off x="2060328" y="6010032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de seta reta 137"/>
          <p:cNvCxnSpPr/>
          <p:nvPr/>
        </p:nvCxnSpPr>
        <p:spPr>
          <a:xfrm>
            <a:off x="2060328" y="6667628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/>
          <p:nvPr/>
        </p:nvCxnSpPr>
        <p:spPr>
          <a:xfrm>
            <a:off x="2062709" y="7235122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de seta reta 139"/>
          <p:cNvCxnSpPr/>
          <p:nvPr/>
        </p:nvCxnSpPr>
        <p:spPr>
          <a:xfrm>
            <a:off x="2062709" y="7782137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angulado 70"/>
          <p:cNvCxnSpPr>
            <a:stCxn id="166" idx="4"/>
            <a:endCxn id="162" idx="2"/>
          </p:cNvCxnSpPr>
          <p:nvPr/>
        </p:nvCxnSpPr>
        <p:spPr>
          <a:xfrm rot="5400000" flipH="1">
            <a:off x="-2284390" y="5876055"/>
            <a:ext cx="7961253" cy="719282"/>
          </a:xfrm>
          <a:prstGeom prst="bentConnector4">
            <a:avLst>
              <a:gd name="adj1" fmla="val -2871"/>
              <a:gd name="adj2" fmla="val 176806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ixaDeTexto 141"/>
          <p:cNvSpPr txBox="1"/>
          <p:nvPr/>
        </p:nvSpPr>
        <p:spPr>
          <a:xfrm>
            <a:off x="2968493" y="4458933"/>
            <a:ext cx="354584" cy="215444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pt-BR" sz="800" dirty="0"/>
              <a:t>Não</a:t>
            </a:r>
          </a:p>
        </p:txBody>
      </p:sp>
      <p:sp>
        <p:nvSpPr>
          <p:cNvPr id="143" name="Retângulo 142"/>
          <p:cNvSpPr/>
          <p:nvPr/>
        </p:nvSpPr>
        <p:spPr>
          <a:xfrm>
            <a:off x="1335480" y="3797836"/>
            <a:ext cx="1430636" cy="392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Avança fuso.</a:t>
            </a:r>
          </a:p>
        </p:txBody>
      </p:sp>
      <p:cxnSp>
        <p:nvCxnSpPr>
          <p:cNvPr id="144" name="Conector de seta reta 143"/>
          <p:cNvCxnSpPr/>
          <p:nvPr/>
        </p:nvCxnSpPr>
        <p:spPr>
          <a:xfrm>
            <a:off x="2057148" y="4199941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ângulo 144"/>
          <p:cNvSpPr/>
          <p:nvPr/>
        </p:nvSpPr>
        <p:spPr>
          <a:xfrm>
            <a:off x="1345009" y="5055313"/>
            <a:ext cx="1430636" cy="392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Interrompe contagem tempo.</a:t>
            </a:r>
          </a:p>
        </p:txBody>
      </p:sp>
      <p:cxnSp>
        <p:nvCxnSpPr>
          <p:cNvPr id="146" name="Conector de seta reta 145"/>
          <p:cNvCxnSpPr/>
          <p:nvPr/>
        </p:nvCxnSpPr>
        <p:spPr>
          <a:xfrm>
            <a:off x="2061914" y="5458783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ângulo 146"/>
          <p:cNvSpPr/>
          <p:nvPr/>
        </p:nvSpPr>
        <p:spPr>
          <a:xfrm>
            <a:off x="1359295" y="8595517"/>
            <a:ext cx="1430636" cy="392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Recua fuso.</a:t>
            </a:r>
          </a:p>
        </p:txBody>
      </p:sp>
      <p:cxnSp>
        <p:nvCxnSpPr>
          <p:cNvPr id="148" name="Conector de seta reta 147"/>
          <p:cNvCxnSpPr/>
          <p:nvPr/>
        </p:nvCxnSpPr>
        <p:spPr>
          <a:xfrm>
            <a:off x="2056515" y="8451501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Losango 148"/>
          <p:cNvSpPr/>
          <p:nvPr/>
        </p:nvSpPr>
        <p:spPr>
          <a:xfrm>
            <a:off x="1083963" y="1303091"/>
            <a:ext cx="1944216" cy="55206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Iniciar?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0" name="Conector de seta reta 149"/>
          <p:cNvCxnSpPr/>
          <p:nvPr/>
        </p:nvCxnSpPr>
        <p:spPr>
          <a:xfrm>
            <a:off x="2058167" y="1851405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do 150"/>
          <p:cNvCxnSpPr>
            <a:stCxn id="149" idx="3"/>
            <a:endCxn id="125" idx="6"/>
          </p:cNvCxnSpPr>
          <p:nvPr/>
        </p:nvCxnSpPr>
        <p:spPr>
          <a:xfrm flipH="1" flipV="1">
            <a:off x="2774852" y="892189"/>
            <a:ext cx="253327" cy="686933"/>
          </a:xfrm>
          <a:prstGeom prst="bentConnector3">
            <a:avLst>
              <a:gd name="adj1" fmla="val -145385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ixaDeTexto 151"/>
          <p:cNvSpPr txBox="1"/>
          <p:nvPr/>
        </p:nvSpPr>
        <p:spPr>
          <a:xfrm>
            <a:off x="3064472" y="1388751"/>
            <a:ext cx="354584" cy="215444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pt-BR" sz="800" dirty="0"/>
              <a:t>Não</a:t>
            </a:r>
          </a:p>
        </p:txBody>
      </p:sp>
      <p:sp>
        <p:nvSpPr>
          <p:cNvPr id="153" name="Losango 152"/>
          <p:cNvSpPr/>
          <p:nvPr/>
        </p:nvSpPr>
        <p:spPr>
          <a:xfrm>
            <a:off x="3340262" y="4354253"/>
            <a:ext cx="1944216" cy="55206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Avanço máximo atingido?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4" name="Conector de seta reta 153"/>
          <p:cNvCxnSpPr>
            <a:stCxn id="124" idx="3"/>
            <a:endCxn id="153" idx="1"/>
          </p:cNvCxnSpPr>
          <p:nvPr/>
        </p:nvCxnSpPr>
        <p:spPr>
          <a:xfrm>
            <a:off x="3028179" y="4629517"/>
            <a:ext cx="312083" cy="76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aixaDeTexto 154"/>
          <p:cNvSpPr txBox="1"/>
          <p:nvPr/>
        </p:nvSpPr>
        <p:spPr>
          <a:xfrm>
            <a:off x="4027271" y="4170901"/>
            <a:ext cx="354584" cy="215444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pt-BR" sz="800" dirty="0"/>
              <a:t>Não</a:t>
            </a:r>
          </a:p>
        </p:txBody>
      </p:sp>
      <p:cxnSp>
        <p:nvCxnSpPr>
          <p:cNvPr id="156" name="Conector de seta reta 155"/>
          <p:cNvCxnSpPr/>
          <p:nvPr/>
        </p:nvCxnSpPr>
        <p:spPr>
          <a:xfrm>
            <a:off x="4310449" y="4913457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Elipse 156"/>
          <p:cNvSpPr/>
          <p:nvPr/>
        </p:nvSpPr>
        <p:spPr>
          <a:xfrm>
            <a:off x="3595516" y="5066999"/>
            <a:ext cx="143063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Erro de pressão.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158" name="Conector de seta reta 157"/>
          <p:cNvCxnSpPr/>
          <p:nvPr/>
        </p:nvCxnSpPr>
        <p:spPr>
          <a:xfrm>
            <a:off x="4329497" y="6133785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ipse 158"/>
          <p:cNvSpPr/>
          <p:nvPr/>
        </p:nvSpPr>
        <p:spPr>
          <a:xfrm>
            <a:off x="3614564" y="6287327"/>
            <a:ext cx="143063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Trata erro.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60" name="Retângulo 159"/>
          <p:cNvSpPr/>
          <p:nvPr/>
        </p:nvSpPr>
        <p:spPr>
          <a:xfrm>
            <a:off x="3597672" y="5737297"/>
            <a:ext cx="1430636" cy="392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Alarme sonoro. Mensagem no display.</a:t>
            </a:r>
          </a:p>
        </p:txBody>
      </p:sp>
      <p:cxnSp>
        <p:nvCxnSpPr>
          <p:cNvPr id="161" name="Conector de seta reta 160"/>
          <p:cNvCxnSpPr/>
          <p:nvPr/>
        </p:nvCxnSpPr>
        <p:spPr>
          <a:xfrm>
            <a:off x="4312195" y="5580578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ipse 161"/>
          <p:cNvSpPr/>
          <p:nvPr/>
        </p:nvSpPr>
        <p:spPr>
          <a:xfrm>
            <a:off x="1336596" y="2003041"/>
            <a:ext cx="143063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Ajusta  velocidade de  avanço, tempo de platô e pressão</a:t>
            </a:r>
            <a:r>
              <a:rPr lang="pt-B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3" name="Elipse 162"/>
          <p:cNvSpPr/>
          <p:nvPr/>
        </p:nvSpPr>
        <p:spPr>
          <a:xfrm>
            <a:off x="1344216" y="7938177"/>
            <a:ext cx="143063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Calcula velocidade de recuo.</a:t>
            </a:r>
          </a:p>
        </p:txBody>
      </p:sp>
      <p:cxnSp>
        <p:nvCxnSpPr>
          <p:cNvPr id="164" name="Forma 163"/>
          <p:cNvCxnSpPr>
            <a:stCxn id="153" idx="0"/>
            <a:endCxn id="143" idx="3"/>
          </p:cNvCxnSpPr>
          <p:nvPr/>
        </p:nvCxnSpPr>
        <p:spPr>
          <a:xfrm rot="16200000" flipV="1">
            <a:off x="3359046" y="3400928"/>
            <a:ext cx="360394" cy="1546254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tângulo 164"/>
          <p:cNvSpPr/>
          <p:nvPr/>
        </p:nvSpPr>
        <p:spPr>
          <a:xfrm>
            <a:off x="1348180" y="9164774"/>
            <a:ext cx="1430636" cy="392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Ajusta velocidade de platô.</a:t>
            </a:r>
          </a:p>
        </p:txBody>
      </p:sp>
      <p:sp>
        <p:nvSpPr>
          <p:cNvPr id="166" name="Elipse 165"/>
          <p:cNvSpPr/>
          <p:nvPr/>
        </p:nvSpPr>
        <p:spPr>
          <a:xfrm>
            <a:off x="1340560" y="9712266"/>
            <a:ext cx="143063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Tempo de </a:t>
            </a:r>
            <a:r>
              <a:rPr lang="pt-BR" sz="800" dirty="0" smtClean="0">
                <a:solidFill>
                  <a:schemeClr val="tx1"/>
                </a:solidFill>
              </a:rPr>
              <a:t>platô final.</a:t>
            </a:r>
            <a:endParaRPr lang="pt-BR" sz="1400" dirty="0">
              <a:solidFill>
                <a:schemeClr val="tx1"/>
              </a:solidFill>
            </a:endParaRPr>
          </a:p>
        </p:txBody>
      </p:sp>
      <p:cxnSp>
        <p:nvCxnSpPr>
          <p:cNvPr id="167" name="Conector de seta reta 166"/>
          <p:cNvCxnSpPr/>
          <p:nvPr/>
        </p:nvCxnSpPr>
        <p:spPr>
          <a:xfrm>
            <a:off x="2061117" y="9559304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/>
          <p:nvPr/>
        </p:nvCxnSpPr>
        <p:spPr>
          <a:xfrm>
            <a:off x="2060640" y="9011236"/>
            <a:ext cx="0" cy="144016"/>
          </a:xfrm>
          <a:prstGeom prst="straightConnector1">
            <a:avLst/>
          </a:prstGeom>
          <a:ln w="12700"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176</Words>
  <Application>Microsoft Office PowerPoint</Application>
  <PresentationFormat>Papel A3 (297x420 mm)</PresentationFormat>
  <Paragraphs>38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Welbert de Oliveira</dc:creator>
  <cp:lastModifiedBy>Welbert de Oliveira</cp:lastModifiedBy>
  <cp:revision>37</cp:revision>
  <dcterms:created xsi:type="dcterms:W3CDTF">2020-04-06T23:19:19Z</dcterms:created>
  <dcterms:modified xsi:type="dcterms:W3CDTF">2020-04-08T00:07:02Z</dcterms:modified>
</cp:coreProperties>
</file>