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3" r:id="rId7"/>
    <p:sldId id="268" r:id="rId8"/>
    <p:sldId id="269" r:id="rId9"/>
    <p:sldId id="265" r:id="rId10"/>
    <p:sldId id="270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Aileron Light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Open Sauce Medium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884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583BB-F2F2-1BEE-EDF4-6E7F9F906FD7}"/>
              </a:ext>
            </a:extLst>
          </p:cNvPr>
          <p:cNvSpPr txBox="1"/>
          <p:nvPr/>
        </p:nvSpPr>
        <p:spPr>
          <a:xfrm>
            <a:off x="914400" y="800100"/>
            <a:ext cx="662940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Activity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A466BE4-2785-7BB9-9252-4F5B18E6CB97}"/>
              </a:ext>
            </a:extLst>
          </p:cNvPr>
          <p:cNvSpPr txBox="1"/>
          <p:nvPr/>
        </p:nvSpPr>
        <p:spPr>
          <a:xfrm>
            <a:off x="1752600" y="3467100"/>
            <a:ext cx="1348186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reusable navbar component with links to /home and /movies, allowing additional arguments or attributes to be passed in for customization.</a:t>
            </a:r>
            <a:endParaRPr lang="en-US" sz="3200" spc="-23" dirty="0">
              <a:solidFill>
                <a:srgbClr val="EF4434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8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Setup &amp;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8200" y="4252712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476500"/>
            <a:ext cx="8458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requires node and </a:t>
            </a:r>
            <a:r>
              <a:rPr lang="en-US" sz="3600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npm</a:t>
            </a: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3635400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8200" y="603504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696200" y="60579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457200" y="4381500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06800" y="7581900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613200" y="6155387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802" y="146539"/>
            <a:ext cx="6231200" cy="10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685800" y="800100"/>
            <a:ext cx="14020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54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Anatomy of an Ember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B238-AA61-7BA9-F160-3DE3BD9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1" y="1295942"/>
            <a:ext cx="10273715" cy="8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55244" y="1304925"/>
            <a:ext cx="7250009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6986874" y="2717417"/>
            <a:ext cx="4161853" cy="486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54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 App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7C28A1C-2244-DDCE-7069-78C0F6416F11}"/>
              </a:ext>
            </a:extLst>
          </p:cNvPr>
          <p:cNvSpPr txBox="1"/>
          <p:nvPr/>
        </p:nvSpPr>
        <p:spPr>
          <a:xfrm>
            <a:off x="1524000" y="4012817"/>
            <a:ext cx="576205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route to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5399993-6FC2-B667-28E0-42DFCE02D825}"/>
              </a:ext>
            </a:extLst>
          </p:cNvPr>
          <p:cNvSpPr txBox="1"/>
          <p:nvPr/>
        </p:nvSpPr>
        <p:spPr>
          <a:xfrm>
            <a:off x="1524000" y="4660517"/>
            <a:ext cx="754380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Ember Data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7ACB98E-5618-B828-41B8-7930C26BE8A3}"/>
              </a:ext>
            </a:extLst>
          </p:cNvPr>
          <p:cNvSpPr txBox="1"/>
          <p:nvPr/>
        </p:nvSpPr>
        <p:spPr>
          <a:xfrm>
            <a:off x="1523999" y="5744234"/>
            <a:ext cx="739140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movie details route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/movie/{id}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43C01C2-1AA1-2FA9-EA3A-45EC40A12452}"/>
              </a:ext>
            </a:extLst>
          </p:cNvPr>
          <p:cNvSpPr txBox="1"/>
          <p:nvPr/>
        </p:nvSpPr>
        <p:spPr>
          <a:xfrm>
            <a:off x="1493518" y="6827951"/>
            <a:ext cx="838333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inside a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service</a:t>
            </a: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and using fetch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47262373-6DFD-A1B1-21CE-7E7612ECFEB4}"/>
              </a:ext>
            </a:extLst>
          </p:cNvPr>
          <p:cNvSpPr txBox="1"/>
          <p:nvPr/>
        </p:nvSpPr>
        <p:spPr>
          <a:xfrm>
            <a:off x="1493518" y="7902829"/>
            <a:ext cx="739140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Refactor the movie image into a reusable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component</a:t>
            </a: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 and use it on both the movie list and details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6413</TotalTime>
  <Words>606</Words>
  <Application>Microsoft Office PowerPoint</Application>
  <PresentationFormat>Custom</PresentationFormat>
  <Paragraphs>88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Open Sauce Bold</vt:lpstr>
      <vt:lpstr>Aileron</vt:lpstr>
      <vt:lpstr>Arial</vt:lpstr>
      <vt:lpstr>Open Sauce Medium</vt:lpstr>
      <vt:lpstr>Calibri</vt:lpstr>
      <vt:lpstr>Aileron Light</vt:lpstr>
      <vt:lpstr>Aptos</vt:lpstr>
      <vt:lpstr>Inter var</vt:lpstr>
      <vt:lpstr>Aileron Bold</vt:lpstr>
      <vt:lpstr>Open Sauce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19</cp:revision>
  <dcterms:created xsi:type="dcterms:W3CDTF">2006-08-16T00:00:00Z</dcterms:created>
  <dcterms:modified xsi:type="dcterms:W3CDTF">2025-03-03T03:13:04Z</dcterms:modified>
  <dc:identifier>DAGfIcXrvkg</dc:identifier>
</cp:coreProperties>
</file>