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76997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V.Sahaya Bersiya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au963521104048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447981" y="3627293"/>
            <a:ext cx="18466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Name:Stella Mary’s Colleg</a:t>
            </a:r>
            <a:r>
              <a:rPr lang="en-US" sz="1200" dirty="0">
                <a:solidFill>
                  <a:schemeClr val="tx1"/>
                </a:solidFill>
              </a:rPr>
              <a:t>e of Engineering,Nagercoil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http://schemas.microsoft.com/office/infopath/2007/PartnerControls"/>
    <ds:schemaRef ds:uri="9162bd5b-4ed9-4da3-b376-05204580ba3f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c0fa2617-96bd-425d-8578-e93563fe37c5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716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Sobi</cp:lastModifiedBy>
  <cp:revision>11</cp:revision>
  <dcterms:modified xsi:type="dcterms:W3CDTF">2024-04-12T06:41:02Z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