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2" r:id="rId5"/>
    <p:sldId id="257" r:id="rId6"/>
    <p:sldId id="261" r:id="rId7"/>
    <p:sldId id="258" r:id="rId8"/>
    <p:sldId id="260" r:id="rId9"/>
    <p:sldId id="265" r:id="rId10"/>
    <p:sldId id="266" r:id="rId1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670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0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1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8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1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CE6D-FF7C-4DD7-9B5B-4138C329DCD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F7C8-1794-4658-98CE-667B671D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2636912" y="179512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2457411" y="827584"/>
            <a:ext cx="2093622" cy="576064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, 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562209" y="1547664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0, j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562209" y="2417645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+ 1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62209" y="3137725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 = j +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2332744" y="3785797"/>
            <a:ext cx="2342955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 &lt; 100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2"/>
            <a:endCxn id="5" idx="0"/>
          </p:cNvCxnSpPr>
          <p:nvPr/>
        </p:nvCxnSpPr>
        <p:spPr>
          <a:xfrm>
            <a:off x="3501008" y="68356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6" idx="0"/>
          </p:cNvCxnSpPr>
          <p:nvPr/>
        </p:nvCxnSpPr>
        <p:spPr>
          <a:xfrm flipH="1">
            <a:off x="3501008" y="140364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7" idx="0"/>
          </p:cNvCxnSpPr>
          <p:nvPr/>
        </p:nvCxnSpPr>
        <p:spPr>
          <a:xfrm>
            <a:off x="3501008" y="1979712"/>
            <a:ext cx="0" cy="43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8" idx="0"/>
          </p:cNvCxnSpPr>
          <p:nvPr/>
        </p:nvCxnSpPr>
        <p:spPr>
          <a:xfrm>
            <a:off x="3501008" y="284969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2"/>
            <a:endCxn id="9" idx="0"/>
          </p:cNvCxnSpPr>
          <p:nvPr/>
        </p:nvCxnSpPr>
        <p:spPr>
          <a:xfrm>
            <a:off x="3501008" y="3569773"/>
            <a:ext cx="321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2637390" y="5868144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순서도: 문서 15"/>
          <p:cNvSpPr/>
          <p:nvPr/>
        </p:nvSpPr>
        <p:spPr>
          <a:xfrm>
            <a:off x="2547161" y="4994317"/>
            <a:ext cx="1907693" cy="64807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3496705" y="4716016"/>
            <a:ext cx="1" cy="24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2"/>
            <a:endCxn id="15" idx="0"/>
          </p:cNvCxnSpPr>
          <p:nvPr/>
        </p:nvCxnSpPr>
        <p:spPr>
          <a:xfrm>
            <a:off x="3501008" y="5599544"/>
            <a:ext cx="478" cy="2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</p:cNvCxnSpPr>
          <p:nvPr/>
        </p:nvCxnSpPr>
        <p:spPr>
          <a:xfrm rot="10800000">
            <a:off x="1628800" y="2198679"/>
            <a:ext cx="703944" cy="2055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628800" y="2198679"/>
            <a:ext cx="1875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0772" y="392392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45024" y="465485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696" y="709228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1+2+3+ … + 100</a:t>
            </a:r>
          </a:p>
        </p:txBody>
      </p:sp>
    </p:spTree>
    <p:extLst>
      <p:ext uri="{BB962C8B-B14F-4D97-AF65-F5344CB8AC3E}">
        <p14:creationId xmlns:p14="http://schemas.microsoft.com/office/powerpoint/2010/main" val="119393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147888"/>
            <a:ext cx="38957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8680" y="7707906"/>
                <a:ext cx="5112568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</a:rPr>
                      <m:t>-</m:t>
                    </m:r>
                    <m:r>
                      <a:rPr lang="en-US" altLang="ko-KR" sz="24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 smtClean="0"/>
                  <a:t>)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400" dirty="0" smtClean="0"/>
                      <m:t>(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latin typeface="Cambria Math"/>
                      </a:rPr>
                      <m:t> −</m:t>
                    </m:r>
                    <m:r>
                      <m:rPr>
                        <m:nor/>
                      </m:rPr>
                      <a:rPr lang="en-US" altLang="ko-KR" sz="2400" dirty="0" smtClean="0"/>
                      <m:t>(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latin typeface="Cambria Math"/>
                      </a:rPr>
                      <m:t> …−</m:t>
                    </m:r>
                    <m:r>
                      <m:rPr>
                        <m:nor/>
                      </m:rPr>
                      <a:rPr lang="en-US" altLang="ko-KR" sz="2400" dirty="0" smtClean="0"/>
                      <m:t>(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99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0" y="7707906"/>
                <a:ext cx="5112568" cy="622222"/>
              </a:xfrm>
              <a:prstGeom prst="rect">
                <a:avLst/>
              </a:prstGeom>
              <a:blipFill rotWithShape="1"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5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611560"/>
            <a:ext cx="5553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5292080"/>
            <a:ext cx="4115801" cy="330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2636912" y="179512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2618983" y="8244408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2457411" y="827584"/>
            <a:ext cx="2093622" cy="576064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, j, </a:t>
            </a:r>
            <a:r>
              <a:rPr lang="en-US" altLang="ko-KR" dirty="0" err="1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562209" y="1547664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0, j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562209" y="2195736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sw</a:t>
            </a:r>
            <a:r>
              <a:rPr lang="en-US" altLang="ko-KR" dirty="0" smtClean="0">
                <a:solidFill>
                  <a:schemeClr val="tx1"/>
                </a:solidFill>
              </a:rPr>
              <a:t>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2562209" y="2915816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+ 1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332744" y="3563888"/>
            <a:ext cx="2342955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sw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순서도: 문서 13"/>
          <p:cNvSpPr/>
          <p:nvPr/>
        </p:nvSpPr>
        <p:spPr>
          <a:xfrm>
            <a:off x="2528754" y="7370581"/>
            <a:ext cx="1907693" cy="64807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551416" y="4499992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en-US" altLang="ko-KR" dirty="0" smtClean="0">
                <a:solidFill>
                  <a:schemeClr val="tx1"/>
                </a:solidFill>
              </a:rPr>
              <a:t> = j +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551416" y="5292080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 =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4678539" y="4499992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 = j -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678539" y="5292080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sw</a:t>
            </a:r>
            <a:r>
              <a:rPr lang="en-US" altLang="ko-KR" dirty="0" smtClean="0">
                <a:solidFill>
                  <a:schemeClr val="tx1"/>
                </a:solidFill>
              </a:rPr>
              <a:t>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2306821" y="6156176"/>
            <a:ext cx="2342955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&lt; 100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27" name="꺾인 연결선 1026"/>
          <p:cNvCxnSpPr>
            <a:stCxn id="11" idx="1"/>
            <a:endCxn id="37" idx="0"/>
          </p:cNvCxnSpPr>
          <p:nvPr/>
        </p:nvCxnSpPr>
        <p:spPr>
          <a:xfrm rot="10800000" flipV="1">
            <a:off x="1490216" y="4031940"/>
            <a:ext cx="842529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꺾인 연결선 1029"/>
          <p:cNvCxnSpPr>
            <a:stCxn id="11" idx="3"/>
            <a:endCxn id="39" idx="0"/>
          </p:cNvCxnSpPr>
          <p:nvPr/>
        </p:nvCxnSpPr>
        <p:spPr>
          <a:xfrm>
            <a:off x="4675699" y="4031940"/>
            <a:ext cx="941639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꺾인 연결선 1031"/>
          <p:cNvCxnSpPr>
            <a:stCxn id="41" idx="3"/>
          </p:cNvCxnSpPr>
          <p:nvPr/>
        </p:nvCxnSpPr>
        <p:spPr>
          <a:xfrm flipV="1">
            <a:off x="4649776" y="2772384"/>
            <a:ext cx="2091592" cy="3851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/>
          <p:cNvCxnSpPr/>
          <p:nvPr/>
        </p:nvCxnSpPr>
        <p:spPr>
          <a:xfrm flipH="1">
            <a:off x="3789040" y="277238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628800" y="3994523"/>
            <a:ext cx="5581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86121" y="3994523"/>
            <a:ext cx="53893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1038" name="꺾인 연결선 1037"/>
          <p:cNvCxnSpPr>
            <a:stCxn id="38" idx="2"/>
          </p:cNvCxnSpPr>
          <p:nvPr/>
        </p:nvCxnSpPr>
        <p:spPr>
          <a:xfrm rot="16200000" flipH="1">
            <a:off x="3409761" y="3804581"/>
            <a:ext cx="288032" cy="4127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/>
          <p:cNvCxnSpPr>
            <a:stCxn id="40" idx="2"/>
          </p:cNvCxnSpPr>
          <p:nvPr/>
        </p:nvCxnSpPr>
        <p:spPr>
          <a:xfrm>
            <a:off x="5617338" y="572412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/>
          <p:cNvCxnSpPr/>
          <p:nvPr/>
        </p:nvCxnSpPr>
        <p:spPr>
          <a:xfrm>
            <a:off x="3478298" y="6012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/>
          <p:cNvCxnSpPr>
            <a:stCxn id="39" idx="2"/>
            <a:endCxn id="40" idx="0"/>
          </p:cNvCxnSpPr>
          <p:nvPr/>
        </p:nvCxnSpPr>
        <p:spPr>
          <a:xfrm>
            <a:off x="5617338" y="493204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95646" y="493204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/>
          <p:cNvCxnSpPr>
            <a:stCxn id="5" idx="2"/>
            <a:endCxn id="9" idx="0"/>
          </p:cNvCxnSpPr>
          <p:nvPr/>
        </p:nvCxnSpPr>
        <p:spPr>
          <a:xfrm>
            <a:off x="3501008" y="68356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/>
          <p:cNvCxnSpPr>
            <a:stCxn id="9" idx="2"/>
            <a:endCxn id="10" idx="0"/>
          </p:cNvCxnSpPr>
          <p:nvPr/>
        </p:nvCxnSpPr>
        <p:spPr>
          <a:xfrm flipH="1">
            <a:off x="3501008" y="140364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/>
          <p:cNvCxnSpPr>
            <a:stCxn id="10" idx="2"/>
            <a:endCxn id="12" idx="0"/>
          </p:cNvCxnSpPr>
          <p:nvPr/>
        </p:nvCxnSpPr>
        <p:spPr>
          <a:xfrm>
            <a:off x="3501008" y="1979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/>
          <p:cNvCxnSpPr>
            <a:stCxn id="12" idx="2"/>
            <a:endCxn id="13" idx="0"/>
          </p:cNvCxnSpPr>
          <p:nvPr/>
        </p:nvCxnSpPr>
        <p:spPr>
          <a:xfrm>
            <a:off x="3501008" y="26277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3" idx="2"/>
            <a:endCxn id="11" idx="0"/>
          </p:cNvCxnSpPr>
          <p:nvPr/>
        </p:nvCxnSpPr>
        <p:spPr>
          <a:xfrm>
            <a:off x="3501008" y="3347864"/>
            <a:ext cx="321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1" idx="2"/>
          </p:cNvCxnSpPr>
          <p:nvPr/>
        </p:nvCxnSpPr>
        <p:spPr>
          <a:xfrm flipH="1">
            <a:off x="3478298" y="7092280"/>
            <a:ext cx="1" cy="24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4" idx="2"/>
            <a:endCxn id="7" idx="0"/>
          </p:cNvCxnSpPr>
          <p:nvPr/>
        </p:nvCxnSpPr>
        <p:spPr>
          <a:xfrm>
            <a:off x="3482601" y="7975808"/>
            <a:ext cx="478" cy="2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1470025"/>
            <a:ext cx="6699523" cy="599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8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2636912" y="179512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477150" y="6849984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562209" y="1043608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0, j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62209" y="1907704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+ 1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562209" y="2699792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 = j +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332744" y="3563888"/>
            <a:ext cx="2342955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: 99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386921" y="5976157"/>
            <a:ext cx="1907693" cy="64807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564904" y="4860032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+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2564904" y="5652120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 = j -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 rot="5400000" flipH="1" flipV="1">
            <a:off x="2658977" y="2541838"/>
            <a:ext cx="4932548" cy="3232233"/>
          </a:xfrm>
          <a:prstGeom prst="bentConnector3">
            <a:avLst>
              <a:gd name="adj1" fmla="val -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789040" y="1691680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33056" y="430975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0768" y="37303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09134" y="529208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7" idx="0"/>
          </p:cNvCxnSpPr>
          <p:nvPr/>
        </p:nvCxnSpPr>
        <p:spPr>
          <a:xfrm>
            <a:off x="3501008" y="68356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2"/>
            <a:endCxn id="8" idx="0"/>
          </p:cNvCxnSpPr>
          <p:nvPr/>
        </p:nvCxnSpPr>
        <p:spPr>
          <a:xfrm>
            <a:off x="3501008" y="14756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2"/>
            <a:endCxn id="9" idx="0"/>
          </p:cNvCxnSpPr>
          <p:nvPr/>
        </p:nvCxnSpPr>
        <p:spPr>
          <a:xfrm>
            <a:off x="3501008" y="23397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2"/>
            <a:endCxn id="10" idx="0"/>
          </p:cNvCxnSpPr>
          <p:nvPr/>
        </p:nvCxnSpPr>
        <p:spPr>
          <a:xfrm>
            <a:off x="3501008" y="3131840"/>
            <a:ext cx="321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09134" y="6084168"/>
            <a:ext cx="1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1" idx="2"/>
            <a:endCxn id="5" idx="0"/>
          </p:cNvCxnSpPr>
          <p:nvPr/>
        </p:nvCxnSpPr>
        <p:spPr>
          <a:xfrm>
            <a:off x="1340768" y="6581384"/>
            <a:ext cx="478" cy="2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2"/>
            <a:endCxn id="12" idx="0"/>
          </p:cNvCxnSpPr>
          <p:nvPr/>
        </p:nvCxnSpPr>
        <p:spPr>
          <a:xfrm flipH="1">
            <a:off x="3503703" y="4499992"/>
            <a:ext cx="51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" idx="1"/>
            <a:endCxn id="11" idx="0"/>
          </p:cNvCxnSpPr>
          <p:nvPr/>
        </p:nvCxnSpPr>
        <p:spPr>
          <a:xfrm rot="10800000" flipV="1">
            <a:off x="1340768" y="4031939"/>
            <a:ext cx="991976" cy="19442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8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" y="1574801"/>
            <a:ext cx="6885106" cy="580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0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2636912" y="179512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2618983" y="7524329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준비 5"/>
          <p:cNvSpPr/>
          <p:nvPr/>
        </p:nvSpPr>
        <p:spPr>
          <a:xfrm>
            <a:off x="2457411" y="827584"/>
            <a:ext cx="2093622" cy="576064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, 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562209" y="1547664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62209" y="2195736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562209" y="2915816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+ 1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1677810" y="3563888"/>
            <a:ext cx="3709456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MOD(i,2)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2528754" y="6650502"/>
            <a:ext cx="1907693" cy="64807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51416" y="4499992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en-US" altLang="ko-KR" dirty="0" smtClean="0">
                <a:solidFill>
                  <a:schemeClr val="tx1"/>
                </a:solidFill>
              </a:rPr>
              <a:t> = j X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678539" y="4499992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 = j X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X (-1)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06821" y="5436097"/>
            <a:ext cx="2342955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&lt; 100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0" idx="1"/>
            <a:endCxn id="12" idx="0"/>
          </p:cNvCxnSpPr>
          <p:nvPr/>
        </p:nvCxnSpPr>
        <p:spPr>
          <a:xfrm rot="10800000" flipV="1">
            <a:off x="1490216" y="4031940"/>
            <a:ext cx="187595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3"/>
            <a:endCxn id="14" idx="0"/>
          </p:cNvCxnSpPr>
          <p:nvPr/>
        </p:nvCxnSpPr>
        <p:spPr>
          <a:xfrm>
            <a:off x="5387266" y="4031940"/>
            <a:ext cx="230072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3"/>
          </p:cNvCxnSpPr>
          <p:nvPr/>
        </p:nvCxnSpPr>
        <p:spPr>
          <a:xfrm flipV="1">
            <a:off x="4649776" y="2772384"/>
            <a:ext cx="2091592" cy="3131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789040" y="277238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3850" y="4069473"/>
            <a:ext cx="5581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21031" y="405795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3409761" y="3084502"/>
            <a:ext cx="288032" cy="4127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17338" y="500404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78298" y="529208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6" idx="0"/>
          </p:cNvCxnSpPr>
          <p:nvPr/>
        </p:nvCxnSpPr>
        <p:spPr>
          <a:xfrm>
            <a:off x="3501008" y="68356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" idx="2"/>
            <a:endCxn id="7" idx="0"/>
          </p:cNvCxnSpPr>
          <p:nvPr/>
        </p:nvCxnSpPr>
        <p:spPr>
          <a:xfrm flipH="1">
            <a:off x="3501008" y="140364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2"/>
            <a:endCxn id="8" idx="0"/>
          </p:cNvCxnSpPr>
          <p:nvPr/>
        </p:nvCxnSpPr>
        <p:spPr>
          <a:xfrm>
            <a:off x="3501008" y="1979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2"/>
            <a:endCxn id="9" idx="0"/>
          </p:cNvCxnSpPr>
          <p:nvPr/>
        </p:nvCxnSpPr>
        <p:spPr>
          <a:xfrm>
            <a:off x="3501008" y="26277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2"/>
            <a:endCxn id="10" idx="0"/>
          </p:cNvCxnSpPr>
          <p:nvPr/>
        </p:nvCxnSpPr>
        <p:spPr>
          <a:xfrm>
            <a:off x="3501008" y="3347864"/>
            <a:ext cx="3153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6" idx="2"/>
          </p:cNvCxnSpPr>
          <p:nvPr/>
        </p:nvCxnSpPr>
        <p:spPr>
          <a:xfrm flipH="1">
            <a:off x="3478298" y="6372201"/>
            <a:ext cx="1" cy="24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1" idx="2"/>
            <a:endCxn id="5" idx="0"/>
          </p:cNvCxnSpPr>
          <p:nvPr/>
        </p:nvCxnSpPr>
        <p:spPr>
          <a:xfrm>
            <a:off x="3482601" y="7255729"/>
            <a:ext cx="478" cy="2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4664" y="8163108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(-1)x2x(-3)x4x(-5)x … x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21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40" y="2019300"/>
            <a:ext cx="48387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80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1963561" y="179512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945632" y="7524329"/>
            <a:ext cx="1728192" cy="5040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준비 5"/>
          <p:cNvSpPr/>
          <p:nvPr/>
        </p:nvSpPr>
        <p:spPr>
          <a:xfrm>
            <a:off x="1656554" y="827584"/>
            <a:ext cx="2348634" cy="576064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0, j = 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888858" y="1871700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+ 1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980728" y="2933818"/>
            <a:ext cx="3709456" cy="9361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/2) =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/2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1855403" y="6650502"/>
            <a:ext cx="1907693" cy="64807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885919" y="4427291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en-US" altLang="ko-KR" dirty="0" smtClean="0">
                <a:solidFill>
                  <a:schemeClr val="tx1"/>
                </a:solidFill>
              </a:rPr>
              <a:t> = j +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/(i+1))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4005188" y="4427984"/>
            <a:ext cx="187759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 = j  -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/(i+1))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643790" y="5517329"/>
            <a:ext cx="2366385" cy="7736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&gt;= 99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10" idx="3"/>
            <a:endCxn id="13" idx="0"/>
          </p:cNvCxnSpPr>
          <p:nvPr/>
        </p:nvCxnSpPr>
        <p:spPr>
          <a:xfrm>
            <a:off x="4690184" y="3401870"/>
            <a:ext cx="253803" cy="1026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4" idx="3"/>
          </p:cNvCxnSpPr>
          <p:nvPr/>
        </p:nvCxnSpPr>
        <p:spPr>
          <a:xfrm flipV="1">
            <a:off x="4010175" y="1621888"/>
            <a:ext cx="2079877" cy="42822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115689" y="1621888"/>
            <a:ext cx="2974363" cy="15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7483" y="3805695"/>
            <a:ext cx="5581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817" y="36358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12" idx="2"/>
            <a:endCxn id="14" idx="0"/>
          </p:cNvCxnSpPr>
          <p:nvPr/>
        </p:nvCxnSpPr>
        <p:spPr>
          <a:xfrm>
            <a:off x="2824718" y="4859339"/>
            <a:ext cx="2265" cy="65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2"/>
            <a:endCxn id="6" idx="0"/>
          </p:cNvCxnSpPr>
          <p:nvPr/>
        </p:nvCxnSpPr>
        <p:spPr>
          <a:xfrm>
            <a:off x="2827657" y="683568"/>
            <a:ext cx="321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27657" y="1979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2"/>
            <a:endCxn id="9" idx="0"/>
          </p:cNvCxnSpPr>
          <p:nvPr/>
        </p:nvCxnSpPr>
        <p:spPr>
          <a:xfrm flipH="1">
            <a:off x="2827657" y="1403648"/>
            <a:ext cx="3214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0" idx="0"/>
          </p:cNvCxnSpPr>
          <p:nvPr/>
        </p:nvCxnSpPr>
        <p:spPr>
          <a:xfrm>
            <a:off x="2827657" y="2303748"/>
            <a:ext cx="7799" cy="63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2"/>
          </p:cNvCxnSpPr>
          <p:nvPr/>
        </p:nvCxnSpPr>
        <p:spPr>
          <a:xfrm>
            <a:off x="2826983" y="6290969"/>
            <a:ext cx="0" cy="32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5" idx="0"/>
          </p:cNvCxnSpPr>
          <p:nvPr/>
        </p:nvCxnSpPr>
        <p:spPr>
          <a:xfrm>
            <a:off x="2809250" y="7255729"/>
            <a:ext cx="478" cy="2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2"/>
            <a:endCxn id="12" idx="0"/>
          </p:cNvCxnSpPr>
          <p:nvPr/>
        </p:nvCxnSpPr>
        <p:spPr>
          <a:xfrm flipH="1">
            <a:off x="2824718" y="3869922"/>
            <a:ext cx="10738" cy="55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3" idx="2"/>
          </p:cNvCxnSpPr>
          <p:nvPr/>
        </p:nvCxnSpPr>
        <p:spPr>
          <a:xfrm rot="5400000">
            <a:off x="3725571" y="3969918"/>
            <a:ext cx="328302" cy="21085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8352" y="54938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4930" y="6212951"/>
            <a:ext cx="5581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48680" y="8330128"/>
                <a:ext cx="5112568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</a:rPr>
                      <m:t>-</m:t>
                    </m:r>
                    <m:r>
                      <a:rPr lang="en-US" altLang="ko-KR" sz="24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 smtClean="0"/>
                  <a:t>)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400" dirty="0" smtClean="0"/>
                      <m:t>(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latin typeface="Cambria Math"/>
                      </a:rPr>
                      <m:t> −</m:t>
                    </m:r>
                    <m:r>
                      <m:rPr>
                        <m:nor/>
                      </m:rPr>
                      <a:rPr lang="en-US" altLang="ko-KR" sz="2400" dirty="0" smtClean="0"/>
                      <m:t>(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latin typeface="Cambria Math"/>
                      </a:rPr>
                      <m:t> …−</m:t>
                    </m:r>
                    <m:r>
                      <m:rPr>
                        <m:nor/>
                      </m:rPr>
                      <a:rPr lang="en-US" altLang="ko-KR" sz="2400" dirty="0" smtClean="0"/>
                      <m:t>(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99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0" y="8330128"/>
                <a:ext cx="5112568" cy="622222"/>
              </a:xfrm>
              <a:prstGeom prst="rect">
                <a:avLst/>
              </a:prstGeom>
              <a:blipFill rotWithShape="1"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95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276</Words>
  <Application>Microsoft Office PowerPoint</Application>
  <PresentationFormat>화면 슬라이드 쇼(4:3)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MTPC4-06</dc:creator>
  <cp:lastModifiedBy>MTPC4-06</cp:lastModifiedBy>
  <cp:revision>10</cp:revision>
  <dcterms:created xsi:type="dcterms:W3CDTF">2019-12-26T01:36:23Z</dcterms:created>
  <dcterms:modified xsi:type="dcterms:W3CDTF">2019-12-26T04:05:48Z</dcterms:modified>
</cp:coreProperties>
</file>