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26AF-52B7-45DA-9C90-4025E1B0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FC7A3-9D39-4569-ACC7-E7D25C7D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1541-2381-40A2-A2C1-CD67FAC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3E67-2342-44EF-80D3-C29724D2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C2E9-5F11-409E-9B50-A34FD4B9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96D0-BCB2-4781-BE46-CFA129DE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01D8F-4C83-499B-9C9F-2050BE985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495D-A4A4-4328-A98D-1DF22812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F12D-ABBA-479B-9C9D-43EEDF30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F426-0311-436B-B13B-E1A60B73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750A7-FFF1-403B-BCBE-D1F8A68A7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9F7B5-0C47-4138-B0E3-B466EABF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8ADA-8C20-4A97-AB25-24230E04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202B-3F40-45CE-B081-FC33990D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A955-1F48-4D7E-AD07-A098909E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5E35-58CE-457A-9737-38461D2E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0CB4-987E-46D3-A0AF-60D442D1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1EF5-369F-4E27-97F6-6DDBFC11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4411-2C27-448B-8C5E-188C1B95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D22B-9462-4831-8751-7F27841B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6260-ABBD-4A04-A6D0-E68F06C4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8F62-B9DB-477C-935E-A5F96BAF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14EB-E7FA-4589-839D-85B85B7F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F6B7-24B6-42AE-9E38-B8EA9571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CF36-EFAB-4C8B-83EC-9CF7A4D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CEB8-90EC-4228-96C3-6E6A4BA5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160-D0FF-4D0A-BA3C-A40072C4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0541-5020-4109-BA0A-A2C323009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6DA5-15AA-49F6-84D7-E95DD2D4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A046-0535-40BE-9F09-14250755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E6F5-D4EA-4C5C-AE5E-0BE0647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D89-15EA-4D64-AD97-83AD140C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A4BF-75D7-4C8F-A190-75673389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0E15-78B9-419A-ADE2-469F7C56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456F1-A332-4850-893A-8ECE6B1C6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DE5F0-535C-45B7-8698-B23B85A74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9E9C0-A7DE-456F-8D4E-D6F25FA3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E64CA-A99B-4349-8BD6-EFF19DFD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5F07A-AA3A-4237-97B3-CD19CC31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E6DE-DDEF-4411-86AB-52A287C9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67818-76D1-4BAE-AA69-1D8CC7E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C127E-4032-44A3-863A-9F2BF57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31363-336F-4FA9-B00A-651F7EF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9029F-1EEA-4B42-BCFF-3FE4A01E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7B6B2-2769-4F81-9889-BBFAB4A7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CC68-70EE-4763-B741-CBC0F3F7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242-E13E-4533-A33D-451D0CD5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7A1E-F41C-4577-A30E-79CFD0FC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F25A2-D570-4CA7-816B-EC657FD3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5D72-56F1-43B8-94B0-0A21F21C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27B61-BD3A-4716-A33E-C782FBAA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D85EE-C3F9-43CB-8810-147C2E58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46B9-4530-4D0D-9F75-21BB149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CCFC9-54BF-49B6-BA4F-BBCCE0D8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A458-78CF-442D-AEE6-C64E0268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7005-4920-4777-BC77-B95A14E5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FA1D-6724-43D1-A28B-EB06E2B8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260A3-59FE-49FB-88ED-1FF1EC7F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FB0AD-5290-4DF7-8644-E86C347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2702-7061-4C70-814C-C5AE2F4C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A5D1-49D9-496E-8EAF-1D6A983F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BD02-543E-42C3-8213-401680C447B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90F8-939C-4237-9B35-ED169D40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9310-8D29-4473-8EAE-18810F38D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D33A-3B0B-4269-958D-2DDB97B2B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DAD2F-29C1-41A5-A531-9E07FA3E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5B237-0F5D-4378-99A6-DAAF90CD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950"/>
            <a:ext cx="12192000" cy="163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F0207-23F8-4229-AE8B-5E7C9C61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3900"/>
            <a:ext cx="12192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 현서</dc:creator>
  <cp:lastModifiedBy>정 현서</cp:lastModifiedBy>
  <cp:revision>1</cp:revision>
  <dcterms:created xsi:type="dcterms:W3CDTF">2022-02-27T09:14:26Z</dcterms:created>
  <dcterms:modified xsi:type="dcterms:W3CDTF">2022-02-27T09:17:09Z</dcterms:modified>
</cp:coreProperties>
</file>