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47"/>
    <a:srgbClr val="1C2333"/>
    <a:srgbClr val="C4C4C4"/>
    <a:srgbClr val="FAFAFA"/>
    <a:srgbClr val="35B451"/>
    <a:srgbClr val="FCC42C"/>
    <a:srgbClr val="BB292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3AC2-8FE3-4C00-A10C-774E11D4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15CA5-25B4-453E-8FAC-2C5048EEA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B5BE-98B2-425A-AD78-23CA026E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9DA7-CE36-45A6-8FEE-3B6EEE95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6EB6-A9F9-4BCD-AA53-8A56AF9D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1C6F-44D6-4298-AC34-CC7D9718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5259E-42F2-4B9C-9077-61614213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6B8F-3F9E-4E0E-831C-0DC49CBF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F018-C1CD-465A-B933-C0E14E73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B465-FEED-4BC6-B168-91643C41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3780D-AB11-4391-8023-9C43C4E9D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43BA6-C682-4F8A-8E94-933F646BA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1E93-DB35-4A7D-875F-8C9BA15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874C-CB6C-44A7-9057-88390B0A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780C-BBD0-4B2F-ADBC-8C65BB18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9E89-3CD2-4473-BC96-1CAC2280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0FDE-CF8A-41B8-9A55-E5DC85AE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9CF8-6666-4405-9B24-A671F38B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C1BF-2898-44C6-81C6-14918377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5051-21A4-450C-AE6F-CEADA0B7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B4D7-9E63-40DB-B50C-7B355586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72469-C803-48F9-8A34-A09B15F4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5E6E-6333-4B83-A3F3-2C816D47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D984-C10B-4CF8-9F3F-3ECB6598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A5FE-4439-4585-9D49-A457990A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6C83-4A61-4001-A564-7AA95786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0D88-63A3-449C-A213-36D4B17C4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4C3EA-F206-4C76-9784-799F6E04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72F22-C36C-4442-A5E3-00DC9830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343D2-AEF3-4632-B930-A8D04241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217D6-4218-4A13-9B10-FEE355E9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C708-CC53-408C-BF87-42EA6DC8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B53B6-395E-42EE-B7E5-67037E7E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78FA4-7596-4A0F-BDEE-CD054CDD2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216BB-4960-4A80-BA9D-68631457A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38623-87C9-43BC-9BAA-2C939B5FE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499E1-3940-4D8F-9E43-21719C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DDDCF-6A34-4400-A483-167052AF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7BDBB-F819-4207-9F96-5CEAB470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797D-1B3F-4E8A-AE89-F368AEF7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FA71E-0EC6-489B-AF36-EA6B97E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2159-EDCA-46B7-B2E3-A29BE02B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58EE2-E7A2-4F5C-B2AD-B9926C7F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3CFE6-35B7-4B1C-9BBD-37A8ED05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4A05-F73C-4E6D-BA3E-D457EE16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0F1C8-8BD5-4650-93A2-A7852EDD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4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02CA-6A96-44D5-AD4B-A727FFC7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3B87-7F2A-48AA-9A2E-F4A8397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40E8F-112C-45E4-8F3A-83CF50BA1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8E8C0-5912-4CEB-844D-3061B1F1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7F9D-F707-4B8D-9D7B-4428CEEF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EBD70-406E-46F0-8C6C-5F0F4002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692C-B9FD-4838-94C8-1C2B3102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C766C-1729-43EF-98E1-C9B573A5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59151-3297-40EC-9432-DF019D2F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0B56-2124-45FE-9337-A04DBB53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CE587-DC65-492A-B30D-85C966E5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E0A06-636F-4903-B5C6-2EF854DF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251C2-CC94-4D08-816E-5981CF5C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2ECBD-A25D-493D-A054-2E977272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C8C1-8E00-4DCA-8A73-54FD1A1FC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C6C7-1FA5-44CC-B48A-61243E04B7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B4D4-C5D4-4C89-A4F1-F4AC9E5BE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E5B3-F0A9-4912-8C08-D46870BF4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56ED-7822-4F4B-9EB1-BAAC304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3518B-30A3-4372-BD3C-E1A4B65783DF}"/>
              </a:ext>
            </a:extLst>
          </p:cNvPr>
          <p:cNvSpPr/>
          <p:nvPr/>
        </p:nvSpPr>
        <p:spPr>
          <a:xfrm>
            <a:off x="0" y="1"/>
            <a:ext cx="121920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B2EF5-0FA8-42BF-95EA-F89955A206C0}"/>
              </a:ext>
            </a:extLst>
          </p:cNvPr>
          <p:cNvGrpSpPr/>
          <p:nvPr/>
        </p:nvGrpSpPr>
        <p:grpSpPr>
          <a:xfrm>
            <a:off x="163286" y="167369"/>
            <a:ext cx="494972" cy="122464"/>
            <a:chOff x="187778" y="167368"/>
            <a:chExt cx="494972" cy="1224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F219F4-29EA-4B3F-B3B6-F1725417B940}"/>
                </a:ext>
              </a:extLst>
            </p:cNvPr>
            <p:cNvSpPr/>
            <p:nvPr/>
          </p:nvSpPr>
          <p:spPr>
            <a:xfrm>
              <a:off x="187778" y="167368"/>
              <a:ext cx="122464" cy="122464"/>
            </a:xfrm>
            <a:prstGeom prst="ellipse">
              <a:avLst/>
            </a:prstGeom>
            <a:solidFill>
              <a:srgbClr val="BB2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89DB4F-A22D-4913-AC20-F1D689266268}"/>
                </a:ext>
              </a:extLst>
            </p:cNvPr>
            <p:cNvSpPr/>
            <p:nvPr/>
          </p:nvSpPr>
          <p:spPr>
            <a:xfrm>
              <a:off x="374032" y="167368"/>
              <a:ext cx="122464" cy="122464"/>
            </a:xfrm>
            <a:prstGeom prst="ellipse">
              <a:avLst/>
            </a:prstGeom>
            <a:solidFill>
              <a:srgbClr val="FCC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BAF222-E004-46BA-8D9E-4E7AF80F81A9}"/>
                </a:ext>
              </a:extLst>
            </p:cNvPr>
            <p:cNvSpPr/>
            <p:nvPr/>
          </p:nvSpPr>
          <p:spPr>
            <a:xfrm>
              <a:off x="560286" y="167368"/>
              <a:ext cx="122464" cy="122464"/>
            </a:xfrm>
            <a:prstGeom prst="ellipse">
              <a:avLst/>
            </a:prstGeom>
            <a:solidFill>
              <a:srgbClr val="35B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2B8D0-4507-4575-A08A-4A82AB38F4D6}"/>
              </a:ext>
            </a:extLst>
          </p:cNvPr>
          <p:cNvSpPr/>
          <p:nvPr/>
        </p:nvSpPr>
        <p:spPr>
          <a:xfrm>
            <a:off x="980392" y="128589"/>
            <a:ext cx="10887950" cy="20002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F4D4A6-87C2-4A76-82F1-39CB6B3D514E}"/>
              </a:ext>
            </a:extLst>
          </p:cNvPr>
          <p:cNvSpPr/>
          <p:nvPr/>
        </p:nvSpPr>
        <p:spPr>
          <a:xfrm>
            <a:off x="0" y="457201"/>
            <a:ext cx="12188952" cy="6400798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0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BCC58B-478A-44BE-B2E5-F7D8DE6FD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0951A9-4864-4C68-A874-66DC3A0DC7BD}"/>
              </a:ext>
            </a:extLst>
          </p:cNvPr>
          <p:cNvSpPr/>
          <p:nvPr/>
        </p:nvSpPr>
        <p:spPr>
          <a:xfrm>
            <a:off x="0" y="1"/>
            <a:ext cx="121920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146E49-A6EA-43BE-B3A0-00CE05589907}"/>
              </a:ext>
            </a:extLst>
          </p:cNvPr>
          <p:cNvGrpSpPr/>
          <p:nvPr/>
        </p:nvGrpSpPr>
        <p:grpSpPr>
          <a:xfrm>
            <a:off x="163286" y="167369"/>
            <a:ext cx="494972" cy="122464"/>
            <a:chOff x="187778" y="167368"/>
            <a:chExt cx="494972" cy="12246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CCBFE0-C7B9-415D-8CCC-EBA19A2A632F}"/>
                </a:ext>
              </a:extLst>
            </p:cNvPr>
            <p:cNvSpPr/>
            <p:nvPr/>
          </p:nvSpPr>
          <p:spPr>
            <a:xfrm>
              <a:off x="187778" y="167368"/>
              <a:ext cx="122464" cy="122464"/>
            </a:xfrm>
            <a:prstGeom prst="ellipse">
              <a:avLst/>
            </a:prstGeom>
            <a:solidFill>
              <a:srgbClr val="BB2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A1567C-CCBA-48AF-9AE5-3D7629F9B529}"/>
                </a:ext>
              </a:extLst>
            </p:cNvPr>
            <p:cNvSpPr/>
            <p:nvPr/>
          </p:nvSpPr>
          <p:spPr>
            <a:xfrm>
              <a:off x="374032" y="167368"/>
              <a:ext cx="122464" cy="122464"/>
            </a:xfrm>
            <a:prstGeom prst="ellipse">
              <a:avLst/>
            </a:prstGeom>
            <a:solidFill>
              <a:srgbClr val="FCC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BAF3BB-BCB2-4B5C-92D4-1C7D4BFBD8DB}"/>
                </a:ext>
              </a:extLst>
            </p:cNvPr>
            <p:cNvSpPr/>
            <p:nvPr/>
          </p:nvSpPr>
          <p:spPr>
            <a:xfrm>
              <a:off x="560286" y="167368"/>
              <a:ext cx="122464" cy="122464"/>
            </a:xfrm>
            <a:prstGeom prst="ellipse">
              <a:avLst/>
            </a:prstGeom>
            <a:solidFill>
              <a:srgbClr val="35B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99ECFE-4D40-47C3-AC5A-366E871D7C86}"/>
              </a:ext>
            </a:extLst>
          </p:cNvPr>
          <p:cNvSpPr/>
          <p:nvPr/>
        </p:nvSpPr>
        <p:spPr>
          <a:xfrm>
            <a:off x="980392" y="128589"/>
            <a:ext cx="10887950" cy="20002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4C84A9-69F5-4785-9D99-0CB361286C12}"/>
              </a:ext>
            </a:extLst>
          </p:cNvPr>
          <p:cNvSpPr/>
          <p:nvPr/>
        </p:nvSpPr>
        <p:spPr>
          <a:xfrm>
            <a:off x="0" y="457201"/>
            <a:ext cx="12188952" cy="6400798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C6EDC75-F757-4006-8066-90FE0D573157}"/>
              </a:ext>
            </a:extLst>
          </p:cNvPr>
          <p:cNvSpPr/>
          <p:nvPr/>
        </p:nvSpPr>
        <p:spPr>
          <a:xfrm>
            <a:off x="4192196" y="1983919"/>
            <a:ext cx="3804557" cy="2890157"/>
          </a:xfrm>
          <a:prstGeom prst="roundRect">
            <a:avLst>
              <a:gd name="adj" fmla="val 1413"/>
            </a:avLst>
          </a:prstGeom>
          <a:solidFill>
            <a:srgbClr val="2C3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Wrapper</a:t>
            </a:r>
          </a:p>
        </p:txBody>
      </p:sp>
    </p:spTree>
    <p:extLst>
      <p:ext uri="{BB962C8B-B14F-4D97-AF65-F5344CB8AC3E}">
        <p14:creationId xmlns:p14="http://schemas.microsoft.com/office/powerpoint/2010/main" val="146637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정 현서</dc:creator>
  <cp:lastModifiedBy>정 현서</cp:lastModifiedBy>
  <cp:revision>3</cp:revision>
  <dcterms:created xsi:type="dcterms:W3CDTF">2022-02-25T15:03:13Z</dcterms:created>
  <dcterms:modified xsi:type="dcterms:W3CDTF">2022-02-25T15:46:39Z</dcterms:modified>
</cp:coreProperties>
</file>