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 Ligh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28340b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28340b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28340b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28340b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4f9dd0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4f9dd0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4f9dd0d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4f9dd0d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4f9dd0d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4f9dd0d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828340b6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828340b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4f9dd0d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4f9dd0d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7e6d0b35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7e6d0b35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828340b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828340b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10" Type="http://schemas.openxmlformats.org/officeDocument/2006/relationships/image" Target="../media/image2.png"/><Relationship Id="rId9" Type="http://schemas.openxmlformats.org/officeDocument/2006/relationships/hyperlink" Target="https://helpx.adobe.com/es/photoshop/get-started.html" TargetMode="External"/><Relationship Id="rId5" Type="http://schemas.openxmlformats.org/officeDocument/2006/relationships/hyperlink" Target="https://www.aseprite.org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pyxeledit.com/features.php" TargetMode="External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hyperlink" Target="https://pyxeledit.com/features.php" TargetMode="External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hyperlink" Target="https://www.aseprite.org/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hyperlink" Target="https://helpx.adobe.com/es/photoshop/get-started.html" TargetMode="External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lay.google.com/store/apps/details?id=com.PixelStudio&amp;hl=es" TargetMode="External"/><Relationship Id="rId4" Type="http://schemas.openxmlformats.org/officeDocument/2006/relationships/image" Target="../media/image4.png"/><Relationship Id="rId10" Type="http://schemas.openxmlformats.org/officeDocument/2006/relationships/image" Target="../media/image6.png"/><Relationship Id="rId9" Type="http://schemas.openxmlformats.org/officeDocument/2006/relationships/hyperlink" Target="https://play.google.com/store/apps/details?id=com.studios.pixelstation" TargetMode="External"/><Relationship Id="rId5" Type="http://schemas.openxmlformats.org/officeDocument/2006/relationships/hyperlink" Target="https://play.google.com/store/apps/details?id=com.meltinglogic.pixly&amp;hl=es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8.jpg"/><Relationship Id="rId8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10" Type="http://schemas.openxmlformats.org/officeDocument/2006/relationships/image" Target="../media/image6.png"/><Relationship Id="rId9" Type="http://schemas.openxmlformats.org/officeDocument/2006/relationships/hyperlink" Target="https://play.google.com/store/apps/details?id=com.studios.pixelstation" TargetMode="External"/><Relationship Id="rId5" Type="http://schemas.openxmlformats.org/officeDocument/2006/relationships/hyperlink" Target="https://play.google.com/store/apps/details?id=com.PixelStudio&amp;hl=es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play.google.com/store/apps/details?id=com.meltinglogic.pixly&amp;hl=es" TargetMode="External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-9"/>
            <a:ext cx="914399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4199275" y="1983938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0" y="2702350"/>
            <a:ext cx="9144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Programas para crear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pixel art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668850" y="1298200"/>
            <a:ext cx="1806300" cy="547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Programas para crear pixel art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Programas existentes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68850" y="1327750"/>
            <a:ext cx="1806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Programas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80106" y="2841695"/>
            <a:ext cx="1151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Aseprite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280115" y="4136125"/>
            <a:ext cx="18393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Piskel, Paint, etc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8853" y="2779486"/>
            <a:ext cx="547225" cy="547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>
            <a:off x="3708774" y="4096638"/>
            <a:ext cx="467400" cy="467400"/>
            <a:chOff x="416275" y="2857500"/>
            <a:chExt cx="467400" cy="467400"/>
          </a:xfrm>
        </p:grpSpPr>
        <p:sp>
          <p:nvSpPr>
            <p:cNvPr id="71" name="Google Shape;71;p14"/>
            <p:cNvSpPr/>
            <p:nvPr/>
          </p:nvSpPr>
          <p:spPr>
            <a:xfrm>
              <a:off x="416275" y="2857500"/>
              <a:ext cx="467400" cy="4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44075" y="2985300"/>
              <a:ext cx="211800" cy="211800"/>
            </a:xfrm>
            <a:prstGeom prst="mathPlus">
              <a:avLst>
                <a:gd fmla="val 23520" name="adj1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4"/>
          <p:cNvSpPr txBox="1"/>
          <p:nvPr/>
        </p:nvSpPr>
        <p:spPr>
          <a:xfrm>
            <a:off x="4280106" y="2191338"/>
            <a:ext cx="1151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Pyxel Edit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8494" y="2153309"/>
            <a:ext cx="484925" cy="4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280106" y="3503131"/>
            <a:ext cx="1151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Photoshop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97286" y="3476312"/>
            <a:ext cx="484920" cy="4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Programas para crear pixel art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Programas: Pyxel Edit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115644" y="2660150"/>
            <a:ext cx="1151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Pyxel Edit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033" y="2698321"/>
            <a:ext cx="484925" cy="484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2147248" y="910175"/>
            <a:ext cx="6996444" cy="4233300"/>
            <a:chOff x="2147256" y="910175"/>
            <a:chExt cx="6996444" cy="4233300"/>
          </a:xfrm>
        </p:grpSpPr>
        <p:sp>
          <p:nvSpPr>
            <p:cNvPr id="88" name="Google Shape;88;p15"/>
            <p:cNvSpPr/>
            <p:nvPr/>
          </p:nvSpPr>
          <p:spPr>
            <a:xfrm>
              <a:off x="2718600" y="910175"/>
              <a:ext cx="6425100" cy="4233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flipH="1">
              <a:off x="2147256" y="910175"/>
              <a:ext cx="578400" cy="42333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5"/>
          <p:cNvSpPr/>
          <p:nvPr/>
        </p:nvSpPr>
        <p:spPr>
          <a:xfrm>
            <a:off x="3215674" y="1450600"/>
            <a:ext cx="1806300" cy="547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386675" y="1480150"/>
            <a:ext cx="1635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6377974" y="1457575"/>
            <a:ext cx="1806300" cy="547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548975" y="1487125"/>
            <a:ext cx="1635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Contras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3108679" y="2385822"/>
            <a:ext cx="3440421" cy="1230692"/>
            <a:chOff x="3108679" y="2233422"/>
            <a:chExt cx="3440421" cy="1230692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3414897" y="2233422"/>
              <a:ext cx="18768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Muy sencillo e intuitivo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6" name="Google Shape;96;p15"/>
            <p:cNvGrpSpPr/>
            <p:nvPr/>
          </p:nvGrpSpPr>
          <p:grpSpPr>
            <a:xfrm>
              <a:off x="3108679" y="2233426"/>
              <a:ext cx="373148" cy="317703"/>
              <a:chOff x="2637325" y="2065736"/>
              <a:chExt cx="455948" cy="388200"/>
            </a:xfrm>
          </p:grpSpPr>
          <p:sp>
            <p:nvSpPr>
              <p:cNvPr id="97" name="Google Shape;97;p15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15"/>
            <p:cNvSpPr txBox="1"/>
            <p:nvPr/>
          </p:nvSpPr>
          <p:spPr>
            <a:xfrm>
              <a:off x="3416243" y="2536808"/>
              <a:ext cx="18768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Exclusivo para pixel art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0" name="Google Shape;100;p15"/>
            <p:cNvGrpSpPr/>
            <p:nvPr/>
          </p:nvGrpSpPr>
          <p:grpSpPr>
            <a:xfrm>
              <a:off x="3110025" y="2536812"/>
              <a:ext cx="373148" cy="317703"/>
              <a:chOff x="2637325" y="2065736"/>
              <a:chExt cx="455948" cy="388200"/>
            </a:xfrm>
          </p:grpSpPr>
          <p:sp>
            <p:nvSpPr>
              <p:cNvPr id="101" name="Google Shape;101;p15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" name="Google Shape;103;p15"/>
            <p:cNvSpPr txBox="1"/>
            <p:nvPr/>
          </p:nvSpPr>
          <p:spPr>
            <a:xfrm>
              <a:off x="3419800" y="2843025"/>
              <a:ext cx="31293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Editor de tiles (animación,</a:t>
              </a: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 tilesets</a:t>
              </a: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, etc)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4" name="Google Shape;104;p15"/>
            <p:cNvGrpSpPr/>
            <p:nvPr/>
          </p:nvGrpSpPr>
          <p:grpSpPr>
            <a:xfrm>
              <a:off x="3113580" y="2843026"/>
              <a:ext cx="373148" cy="317703"/>
              <a:chOff x="2637325" y="2065736"/>
              <a:chExt cx="455948" cy="388200"/>
            </a:xfrm>
          </p:grpSpPr>
          <p:sp>
            <p:nvSpPr>
              <p:cNvPr id="105" name="Google Shape;105;p15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Google Shape;107;p15"/>
            <p:cNvSpPr txBox="1"/>
            <p:nvPr/>
          </p:nvSpPr>
          <p:spPr>
            <a:xfrm>
              <a:off x="3421150" y="3146400"/>
              <a:ext cx="25689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Versión gratuita (versión antigua)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8" name="Google Shape;108;p15"/>
            <p:cNvGrpSpPr/>
            <p:nvPr/>
          </p:nvGrpSpPr>
          <p:grpSpPr>
            <a:xfrm>
              <a:off x="3114926" y="3146412"/>
              <a:ext cx="373148" cy="317703"/>
              <a:chOff x="2637325" y="2065736"/>
              <a:chExt cx="455948" cy="388200"/>
            </a:xfrm>
          </p:grpSpPr>
          <p:sp>
            <p:nvSpPr>
              <p:cNvPr id="109" name="Google Shape;109;p15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" name="Google Shape;111;p15"/>
          <p:cNvSpPr txBox="1"/>
          <p:nvPr/>
        </p:nvSpPr>
        <p:spPr>
          <a:xfrm>
            <a:off x="6684197" y="2385822"/>
            <a:ext cx="187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agrupa capas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433424" y="2406765"/>
            <a:ext cx="317703" cy="317814"/>
            <a:chOff x="6433424" y="2233314"/>
            <a:chExt cx="317703" cy="317814"/>
          </a:xfrm>
        </p:grpSpPr>
        <p:sp>
          <p:nvSpPr>
            <p:cNvPr id="113" name="Google Shape;113;p15"/>
            <p:cNvSpPr/>
            <p:nvPr/>
          </p:nvSpPr>
          <p:spPr>
            <a:xfrm rot="-2700000">
              <a:off x="6454256" y="2305646"/>
              <a:ext cx="276038" cy="173262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6685550" y="2689200"/>
            <a:ext cx="218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disponible para Linux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6" name="Google Shape;116;p15"/>
          <p:cNvGrpSpPr/>
          <p:nvPr/>
        </p:nvGrpSpPr>
        <p:grpSpPr>
          <a:xfrm>
            <a:off x="6432618" y="2718560"/>
            <a:ext cx="317700" cy="317700"/>
            <a:chOff x="6433424" y="2233314"/>
            <a:chExt cx="317700" cy="317700"/>
          </a:xfrm>
        </p:grpSpPr>
        <p:sp>
          <p:nvSpPr>
            <p:cNvPr id="117" name="Google Shape;117;p15"/>
            <p:cNvSpPr/>
            <p:nvPr/>
          </p:nvSpPr>
          <p:spPr>
            <a:xfrm rot="-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/>
        </p:nvSpPr>
        <p:spPr>
          <a:xfrm>
            <a:off x="1120828" y="2902275"/>
            <a:ext cx="842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$9</a:t>
            </a:r>
            <a:endParaRPr sz="10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20" name="Google Shape;120;p15"/>
          <p:cNvGrpSpPr/>
          <p:nvPr/>
        </p:nvGrpSpPr>
        <p:grpSpPr>
          <a:xfrm>
            <a:off x="3114926" y="3603600"/>
            <a:ext cx="2875124" cy="317715"/>
            <a:chOff x="3114926" y="3146400"/>
            <a:chExt cx="2875124" cy="317715"/>
          </a:xfrm>
        </p:grpSpPr>
        <p:sp>
          <p:nvSpPr>
            <p:cNvPr id="121" name="Google Shape;121;p15"/>
            <p:cNvSpPr txBox="1"/>
            <p:nvPr/>
          </p:nvSpPr>
          <p:spPr>
            <a:xfrm>
              <a:off x="3421150" y="3146400"/>
              <a:ext cx="25689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La v</a:t>
              </a: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ersión de pago más barata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2" name="Google Shape;122;p15"/>
            <p:cNvGrpSpPr/>
            <p:nvPr/>
          </p:nvGrpSpPr>
          <p:grpSpPr>
            <a:xfrm>
              <a:off x="3114926" y="3146412"/>
              <a:ext cx="373148" cy="317703"/>
              <a:chOff x="2637325" y="2065736"/>
              <a:chExt cx="455948" cy="388200"/>
            </a:xfrm>
          </p:grpSpPr>
          <p:sp>
            <p:nvSpPr>
              <p:cNvPr id="123" name="Google Shape;123;p15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Programas para crear pixel art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Programas: Aseprite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3" name="Google Shape;133;p16"/>
          <p:cNvGrpSpPr/>
          <p:nvPr/>
        </p:nvGrpSpPr>
        <p:grpSpPr>
          <a:xfrm>
            <a:off x="2147248" y="910175"/>
            <a:ext cx="6996444" cy="4233300"/>
            <a:chOff x="2147256" y="910175"/>
            <a:chExt cx="6996444" cy="4233300"/>
          </a:xfrm>
        </p:grpSpPr>
        <p:sp>
          <p:nvSpPr>
            <p:cNvPr id="134" name="Google Shape;134;p16"/>
            <p:cNvSpPr/>
            <p:nvPr/>
          </p:nvSpPr>
          <p:spPr>
            <a:xfrm>
              <a:off x="2718600" y="910175"/>
              <a:ext cx="6425100" cy="4233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flipH="1">
              <a:off x="2147256" y="910175"/>
              <a:ext cx="578400" cy="42333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6"/>
          <p:cNvSpPr/>
          <p:nvPr/>
        </p:nvSpPr>
        <p:spPr>
          <a:xfrm>
            <a:off x="3215674" y="1450600"/>
            <a:ext cx="1806300" cy="547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3386675" y="1480150"/>
            <a:ext cx="1635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377974" y="1457575"/>
            <a:ext cx="1806300" cy="547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6548975" y="1487125"/>
            <a:ext cx="1635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Contras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0" name="Google Shape;140;p16"/>
          <p:cNvGrpSpPr/>
          <p:nvPr/>
        </p:nvGrpSpPr>
        <p:grpSpPr>
          <a:xfrm>
            <a:off x="3108679" y="2385822"/>
            <a:ext cx="2535771" cy="1230692"/>
            <a:chOff x="3108679" y="2233422"/>
            <a:chExt cx="2535771" cy="1230692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3414897" y="2233422"/>
              <a:ext cx="18768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Exclusivo para pixel art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2" name="Google Shape;142;p16"/>
            <p:cNvGrpSpPr/>
            <p:nvPr/>
          </p:nvGrpSpPr>
          <p:grpSpPr>
            <a:xfrm>
              <a:off x="3108679" y="2233426"/>
              <a:ext cx="373148" cy="317703"/>
              <a:chOff x="2637325" y="2065736"/>
              <a:chExt cx="455948" cy="388200"/>
            </a:xfrm>
          </p:grpSpPr>
          <p:sp>
            <p:nvSpPr>
              <p:cNvPr id="143" name="Google Shape;143;p16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16"/>
            <p:cNvSpPr txBox="1"/>
            <p:nvPr/>
          </p:nvSpPr>
          <p:spPr>
            <a:xfrm>
              <a:off x="3416243" y="2536808"/>
              <a:ext cx="18768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Agrupa capas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6" name="Google Shape;146;p16"/>
            <p:cNvGrpSpPr/>
            <p:nvPr/>
          </p:nvGrpSpPr>
          <p:grpSpPr>
            <a:xfrm>
              <a:off x="3110025" y="2536812"/>
              <a:ext cx="373148" cy="317703"/>
              <a:chOff x="2637325" y="2065736"/>
              <a:chExt cx="455948" cy="388200"/>
            </a:xfrm>
          </p:grpSpPr>
          <p:sp>
            <p:nvSpPr>
              <p:cNvPr id="147" name="Google Shape;147;p16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" name="Google Shape;149;p16"/>
            <p:cNvSpPr txBox="1"/>
            <p:nvPr/>
          </p:nvSpPr>
          <p:spPr>
            <a:xfrm>
              <a:off x="3419799" y="2843022"/>
              <a:ext cx="18768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Disponible para Linux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0" name="Google Shape;150;p16"/>
            <p:cNvGrpSpPr/>
            <p:nvPr/>
          </p:nvGrpSpPr>
          <p:grpSpPr>
            <a:xfrm>
              <a:off x="3113580" y="2843026"/>
              <a:ext cx="373148" cy="317703"/>
              <a:chOff x="2637325" y="2065736"/>
              <a:chExt cx="455948" cy="388200"/>
            </a:xfrm>
          </p:grpSpPr>
          <p:sp>
            <p:nvSpPr>
              <p:cNvPr id="151" name="Google Shape;151;p16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6"/>
            <p:cNvSpPr txBox="1"/>
            <p:nvPr/>
          </p:nvSpPr>
          <p:spPr>
            <a:xfrm>
              <a:off x="3421150" y="3146400"/>
              <a:ext cx="22233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Herramientas novedosas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4" name="Google Shape;154;p16"/>
            <p:cNvGrpSpPr/>
            <p:nvPr/>
          </p:nvGrpSpPr>
          <p:grpSpPr>
            <a:xfrm>
              <a:off x="3114926" y="3146412"/>
              <a:ext cx="373148" cy="317703"/>
              <a:chOff x="2637325" y="2065736"/>
              <a:chExt cx="455948" cy="388200"/>
            </a:xfrm>
          </p:grpSpPr>
          <p:sp>
            <p:nvSpPr>
              <p:cNvPr id="155" name="Google Shape;155;p16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" name="Google Shape;157;p16"/>
          <p:cNvSpPr txBox="1"/>
          <p:nvPr/>
        </p:nvSpPr>
        <p:spPr>
          <a:xfrm>
            <a:off x="6684200" y="2385825"/>
            <a:ext cx="2024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Complejidad Intermedia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6433424" y="2406765"/>
            <a:ext cx="317700" cy="317700"/>
            <a:chOff x="6433424" y="2233314"/>
            <a:chExt cx="317700" cy="317700"/>
          </a:xfrm>
        </p:grpSpPr>
        <p:sp>
          <p:nvSpPr>
            <p:cNvPr id="159" name="Google Shape;159;p16"/>
            <p:cNvSpPr/>
            <p:nvPr/>
          </p:nvSpPr>
          <p:spPr>
            <a:xfrm rot="-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 rot="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6"/>
          <p:cNvSpPr txBox="1"/>
          <p:nvPr/>
        </p:nvSpPr>
        <p:spPr>
          <a:xfrm>
            <a:off x="1109778" y="2657824"/>
            <a:ext cx="1151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Aseprite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525" y="2671816"/>
            <a:ext cx="547225" cy="5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1120828" y="2902275"/>
            <a:ext cx="842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$14.99</a:t>
            </a:r>
            <a:endParaRPr sz="10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Programas para crear pixel art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Programas: Photoshop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72" name="Google Shape;172;p17"/>
          <p:cNvGrpSpPr/>
          <p:nvPr/>
        </p:nvGrpSpPr>
        <p:grpSpPr>
          <a:xfrm>
            <a:off x="2147248" y="910175"/>
            <a:ext cx="6996444" cy="4233300"/>
            <a:chOff x="2147256" y="910175"/>
            <a:chExt cx="6996444" cy="4233300"/>
          </a:xfrm>
        </p:grpSpPr>
        <p:sp>
          <p:nvSpPr>
            <p:cNvPr id="173" name="Google Shape;173;p17"/>
            <p:cNvSpPr/>
            <p:nvPr/>
          </p:nvSpPr>
          <p:spPr>
            <a:xfrm>
              <a:off x="2718600" y="910175"/>
              <a:ext cx="6425100" cy="4233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flipH="1">
              <a:off x="2147256" y="910175"/>
              <a:ext cx="578400" cy="42333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7"/>
          <p:cNvSpPr/>
          <p:nvPr/>
        </p:nvSpPr>
        <p:spPr>
          <a:xfrm>
            <a:off x="3215674" y="1450600"/>
            <a:ext cx="1806300" cy="547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3386675" y="1480150"/>
            <a:ext cx="1635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377974" y="1457575"/>
            <a:ext cx="1806300" cy="547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6548975" y="1487125"/>
            <a:ext cx="1635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Contras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9" name="Google Shape;179;p17"/>
          <p:cNvGrpSpPr/>
          <p:nvPr/>
        </p:nvGrpSpPr>
        <p:grpSpPr>
          <a:xfrm>
            <a:off x="3108679" y="2385825"/>
            <a:ext cx="3142571" cy="1230690"/>
            <a:chOff x="3108679" y="2233425"/>
            <a:chExt cx="3142571" cy="1230690"/>
          </a:xfrm>
        </p:grpSpPr>
        <p:sp>
          <p:nvSpPr>
            <p:cNvPr id="180" name="Google Shape;180;p17"/>
            <p:cNvSpPr txBox="1"/>
            <p:nvPr/>
          </p:nvSpPr>
          <p:spPr>
            <a:xfrm>
              <a:off x="3414900" y="2233425"/>
              <a:ext cx="24342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Soporta archivos de gran peso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1" name="Google Shape;181;p17"/>
            <p:cNvGrpSpPr/>
            <p:nvPr/>
          </p:nvGrpSpPr>
          <p:grpSpPr>
            <a:xfrm>
              <a:off x="3108679" y="2233426"/>
              <a:ext cx="373148" cy="317703"/>
              <a:chOff x="2637325" y="2065736"/>
              <a:chExt cx="455948" cy="388200"/>
            </a:xfrm>
          </p:grpSpPr>
          <p:sp>
            <p:nvSpPr>
              <p:cNvPr id="182" name="Google Shape;182;p17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" name="Google Shape;184;p17"/>
            <p:cNvSpPr txBox="1"/>
            <p:nvPr/>
          </p:nvSpPr>
          <p:spPr>
            <a:xfrm>
              <a:off x="3416250" y="2536800"/>
              <a:ext cx="28350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Admite capas, grupos, sub-grupos...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5" name="Google Shape;185;p17"/>
            <p:cNvGrpSpPr/>
            <p:nvPr/>
          </p:nvGrpSpPr>
          <p:grpSpPr>
            <a:xfrm>
              <a:off x="3110025" y="2536812"/>
              <a:ext cx="373148" cy="317703"/>
              <a:chOff x="2637325" y="2065736"/>
              <a:chExt cx="455948" cy="388200"/>
            </a:xfrm>
          </p:grpSpPr>
          <p:sp>
            <p:nvSpPr>
              <p:cNvPr id="186" name="Google Shape;186;p17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" name="Google Shape;188;p17"/>
            <p:cNvSpPr txBox="1"/>
            <p:nvPr/>
          </p:nvSpPr>
          <p:spPr>
            <a:xfrm>
              <a:off x="3419801" y="2843025"/>
              <a:ext cx="26763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Efectos avanzados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9" name="Google Shape;189;p17"/>
            <p:cNvGrpSpPr/>
            <p:nvPr/>
          </p:nvGrpSpPr>
          <p:grpSpPr>
            <a:xfrm>
              <a:off x="3113580" y="2843026"/>
              <a:ext cx="373148" cy="317703"/>
              <a:chOff x="2637325" y="2065736"/>
              <a:chExt cx="455948" cy="388200"/>
            </a:xfrm>
          </p:grpSpPr>
          <p:sp>
            <p:nvSpPr>
              <p:cNvPr id="190" name="Google Shape;190;p17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17"/>
            <p:cNvSpPr txBox="1"/>
            <p:nvPr/>
          </p:nvSpPr>
          <p:spPr>
            <a:xfrm>
              <a:off x="3421152" y="3146400"/>
              <a:ext cx="25479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Seguramente, ya sabes usarlo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3" name="Google Shape;193;p17"/>
            <p:cNvGrpSpPr/>
            <p:nvPr/>
          </p:nvGrpSpPr>
          <p:grpSpPr>
            <a:xfrm>
              <a:off x="3114926" y="3146412"/>
              <a:ext cx="373148" cy="317703"/>
              <a:chOff x="2637325" y="2065736"/>
              <a:chExt cx="455948" cy="388200"/>
            </a:xfrm>
          </p:grpSpPr>
          <p:sp>
            <p:nvSpPr>
              <p:cNvPr id="194" name="Google Shape;194;p17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" name="Google Shape;196;p17"/>
          <p:cNvSpPr txBox="1"/>
          <p:nvPr/>
        </p:nvSpPr>
        <p:spPr>
          <a:xfrm>
            <a:off x="6684197" y="2385822"/>
            <a:ext cx="187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Complejidad Alta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6685550" y="2689200"/>
            <a:ext cx="218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 caro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6689099" y="2995422"/>
            <a:ext cx="187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9" name="Google Shape;199;p17"/>
          <p:cNvGrpSpPr/>
          <p:nvPr/>
        </p:nvGrpSpPr>
        <p:grpSpPr>
          <a:xfrm>
            <a:off x="6433424" y="2406765"/>
            <a:ext cx="317700" cy="317700"/>
            <a:chOff x="6433424" y="2233314"/>
            <a:chExt cx="317700" cy="317700"/>
          </a:xfrm>
        </p:grpSpPr>
        <p:sp>
          <p:nvSpPr>
            <p:cNvPr id="200" name="Google Shape;200;p17"/>
            <p:cNvSpPr/>
            <p:nvPr/>
          </p:nvSpPr>
          <p:spPr>
            <a:xfrm rot="-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 rot="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6432618" y="2718560"/>
            <a:ext cx="317700" cy="317700"/>
            <a:chOff x="6433424" y="2233314"/>
            <a:chExt cx="317700" cy="317700"/>
          </a:xfrm>
        </p:grpSpPr>
        <p:sp>
          <p:nvSpPr>
            <p:cNvPr id="203" name="Google Shape;203;p17"/>
            <p:cNvSpPr/>
            <p:nvPr/>
          </p:nvSpPr>
          <p:spPr>
            <a:xfrm rot="-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 rot="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7"/>
          <p:cNvSpPr txBox="1"/>
          <p:nvPr/>
        </p:nvSpPr>
        <p:spPr>
          <a:xfrm>
            <a:off x="1109767" y="2662074"/>
            <a:ext cx="1151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Photoshop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1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947" y="2711455"/>
            <a:ext cx="484920" cy="4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1120825" y="2902275"/>
            <a:ext cx="988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$12.09/mes</a:t>
            </a:r>
            <a:endParaRPr sz="10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6684200" y="2995425"/>
            <a:ext cx="207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exclusivo para pixel art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9" name="Google Shape;209;p17"/>
          <p:cNvGrpSpPr/>
          <p:nvPr/>
        </p:nvGrpSpPr>
        <p:grpSpPr>
          <a:xfrm>
            <a:off x="6433424" y="3016365"/>
            <a:ext cx="317700" cy="317700"/>
            <a:chOff x="6433424" y="2233314"/>
            <a:chExt cx="317700" cy="317700"/>
          </a:xfrm>
        </p:grpSpPr>
        <p:sp>
          <p:nvSpPr>
            <p:cNvPr id="210" name="Google Shape;210;p17"/>
            <p:cNvSpPr/>
            <p:nvPr/>
          </p:nvSpPr>
          <p:spPr>
            <a:xfrm rot="-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 rot="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/>
          <p:nvPr/>
        </p:nvSpPr>
        <p:spPr>
          <a:xfrm>
            <a:off x="3223399" y="1305175"/>
            <a:ext cx="1806300" cy="547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4081303" y="2177218"/>
            <a:ext cx="1151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Pixel Studio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375" y="2153297"/>
            <a:ext cx="484925" cy="48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2363" y="2809860"/>
            <a:ext cx="484925" cy="46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4081303" y="2840936"/>
            <a:ext cx="1151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Pixly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7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 rotWithShape="1">
          <a:blip r:embed="rId8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Programas para crear pixel art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Programas y aplicaciones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3223475" y="1327725"/>
            <a:ext cx="1806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Aplicaciones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Google Shape;226;p1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12374" y="3460350"/>
            <a:ext cx="484925" cy="48760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4081303" y="3485750"/>
            <a:ext cx="1677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Pixel Station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8" name="Google Shape;228;p18"/>
          <p:cNvGrpSpPr/>
          <p:nvPr/>
        </p:nvGrpSpPr>
        <p:grpSpPr>
          <a:xfrm>
            <a:off x="3521125" y="4096638"/>
            <a:ext cx="467400" cy="467400"/>
            <a:chOff x="416275" y="2857500"/>
            <a:chExt cx="467400" cy="467400"/>
          </a:xfrm>
        </p:grpSpPr>
        <p:sp>
          <p:nvSpPr>
            <p:cNvPr id="229" name="Google Shape;229;p18"/>
            <p:cNvSpPr/>
            <p:nvPr/>
          </p:nvSpPr>
          <p:spPr>
            <a:xfrm>
              <a:off x="416275" y="2857500"/>
              <a:ext cx="467400" cy="4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544075" y="2985300"/>
              <a:ext cx="211800" cy="211800"/>
            </a:xfrm>
            <a:prstGeom prst="mathPlus">
              <a:avLst>
                <a:gd fmla="val 23520" name="adj1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8"/>
          <p:cNvSpPr txBox="1"/>
          <p:nvPr/>
        </p:nvSpPr>
        <p:spPr>
          <a:xfrm>
            <a:off x="4081309" y="4136044"/>
            <a:ext cx="18393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Pixilart, dotpict, etc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Programas para crear pixel art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Aplicaciones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40" name="Google Shape;240;p19"/>
          <p:cNvGrpSpPr/>
          <p:nvPr/>
        </p:nvGrpSpPr>
        <p:grpSpPr>
          <a:xfrm>
            <a:off x="2147248" y="910175"/>
            <a:ext cx="6996444" cy="4233300"/>
            <a:chOff x="2147256" y="910175"/>
            <a:chExt cx="6996444" cy="4233300"/>
          </a:xfrm>
        </p:grpSpPr>
        <p:sp>
          <p:nvSpPr>
            <p:cNvPr id="241" name="Google Shape;241;p19"/>
            <p:cNvSpPr/>
            <p:nvPr/>
          </p:nvSpPr>
          <p:spPr>
            <a:xfrm>
              <a:off x="2718600" y="910175"/>
              <a:ext cx="6425100" cy="4233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 flipH="1">
              <a:off x="2147256" y="910175"/>
              <a:ext cx="578400" cy="42333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9"/>
          <p:cNvSpPr/>
          <p:nvPr/>
        </p:nvSpPr>
        <p:spPr>
          <a:xfrm>
            <a:off x="3215674" y="1450600"/>
            <a:ext cx="1806300" cy="547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3386675" y="1480150"/>
            <a:ext cx="1635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6377974" y="1457575"/>
            <a:ext cx="1806300" cy="547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6548975" y="1487125"/>
            <a:ext cx="1635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Contras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7" name="Google Shape;247;p19"/>
          <p:cNvGrpSpPr/>
          <p:nvPr/>
        </p:nvGrpSpPr>
        <p:grpSpPr>
          <a:xfrm>
            <a:off x="3108679" y="2385825"/>
            <a:ext cx="3238723" cy="927304"/>
            <a:chOff x="3108679" y="2233425"/>
            <a:chExt cx="3238723" cy="927304"/>
          </a:xfrm>
        </p:grpSpPr>
        <p:sp>
          <p:nvSpPr>
            <p:cNvPr id="248" name="Google Shape;248;p19"/>
            <p:cNvSpPr txBox="1"/>
            <p:nvPr/>
          </p:nvSpPr>
          <p:spPr>
            <a:xfrm>
              <a:off x="3414902" y="2233425"/>
              <a:ext cx="29325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Pixela donde quieras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49" name="Google Shape;249;p19"/>
            <p:cNvGrpSpPr/>
            <p:nvPr/>
          </p:nvGrpSpPr>
          <p:grpSpPr>
            <a:xfrm>
              <a:off x="3108679" y="2233426"/>
              <a:ext cx="373148" cy="317703"/>
              <a:chOff x="2637325" y="2065736"/>
              <a:chExt cx="455948" cy="388200"/>
            </a:xfrm>
          </p:grpSpPr>
          <p:sp>
            <p:nvSpPr>
              <p:cNvPr id="250" name="Google Shape;250;p19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" name="Google Shape;252;p19"/>
            <p:cNvSpPr txBox="1"/>
            <p:nvPr/>
          </p:nvSpPr>
          <p:spPr>
            <a:xfrm>
              <a:off x="3416253" y="2536800"/>
              <a:ext cx="25554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Más completos de lo que parece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3" name="Google Shape;253;p19"/>
            <p:cNvGrpSpPr/>
            <p:nvPr/>
          </p:nvGrpSpPr>
          <p:grpSpPr>
            <a:xfrm>
              <a:off x="3110025" y="2536812"/>
              <a:ext cx="373148" cy="317703"/>
              <a:chOff x="2637325" y="2065736"/>
              <a:chExt cx="455948" cy="388200"/>
            </a:xfrm>
          </p:grpSpPr>
          <p:sp>
            <p:nvSpPr>
              <p:cNvPr id="254" name="Google Shape;254;p19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" name="Google Shape;256;p19"/>
            <p:cNvSpPr txBox="1"/>
            <p:nvPr/>
          </p:nvSpPr>
          <p:spPr>
            <a:xfrm>
              <a:off x="3419799" y="2843022"/>
              <a:ext cx="18768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Gratuitos</a:t>
              </a:r>
              <a:endPara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7" name="Google Shape;257;p19"/>
            <p:cNvGrpSpPr/>
            <p:nvPr/>
          </p:nvGrpSpPr>
          <p:grpSpPr>
            <a:xfrm>
              <a:off x="3113580" y="2843026"/>
              <a:ext cx="373148" cy="317703"/>
              <a:chOff x="2637325" y="2065736"/>
              <a:chExt cx="455948" cy="388200"/>
            </a:xfrm>
          </p:grpSpPr>
          <p:sp>
            <p:nvSpPr>
              <p:cNvPr id="258" name="Google Shape;258;p19"/>
              <p:cNvSpPr/>
              <p:nvPr/>
            </p:nvSpPr>
            <p:spPr>
              <a:xfrm rot="2700000">
                <a:off x="2681171" y="2191331"/>
                <a:ext cx="211708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 rot="-2700000">
                <a:off x="2730528" y="2153982"/>
                <a:ext cx="337290" cy="211708"/>
              </a:xfrm>
              <a:prstGeom prst="mathMinus">
                <a:avLst>
                  <a:gd fmla="val 23520" name="adj1"/>
                </a:avLst>
              </a:prstGeom>
              <a:solidFill>
                <a:srgbClr val="52DA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0" name="Google Shape;260;p19"/>
          <p:cNvSpPr txBox="1"/>
          <p:nvPr/>
        </p:nvSpPr>
        <p:spPr>
          <a:xfrm>
            <a:off x="6684197" y="2385822"/>
            <a:ext cx="187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Incómodos para uso profesional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1" name="Google Shape;261;p19"/>
          <p:cNvGrpSpPr/>
          <p:nvPr/>
        </p:nvGrpSpPr>
        <p:grpSpPr>
          <a:xfrm>
            <a:off x="6433424" y="2406765"/>
            <a:ext cx="317700" cy="317700"/>
            <a:chOff x="6433424" y="2233314"/>
            <a:chExt cx="317700" cy="317700"/>
          </a:xfrm>
        </p:grpSpPr>
        <p:sp>
          <p:nvSpPr>
            <p:cNvPr id="262" name="Google Shape;262;p19"/>
            <p:cNvSpPr/>
            <p:nvPr/>
          </p:nvSpPr>
          <p:spPr>
            <a:xfrm rot="-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 rot="2700000">
              <a:off x="6454176" y="2305614"/>
              <a:ext cx="276196" cy="173100"/>
            </a:xfrm>
            <a:prstGeom prst="mathMinus">
              <a:avLst>
                <a:gd fmla="val 23520" name="adj1"/>
              </a:avLst>
            </a:prstGeom>
            <a:solidFill>
              <a:srgbClr val="E22703">
                <a:alpha val="9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9"/>
          <p:cNvSpPr txBox="1"/>
          <p:nvPr/>
        </p:nvSpPr>
        <p:spPr>
          <a:xfrm>
            <a:off x="1118578" y="1796218"/>
            <a:ext cx="1151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Pixel Studio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1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650" y="1772297"/>
            <a:ext cx="484925" cy="48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9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638" y="2428860"/>
            <a:ext cx="484925" cy="46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1118578" y="2459936"/>
            <a:ext cx="1151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Pixly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8" name="Google Shape;268;p19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9649" y="3079350"/>
            <a:ext cx="484925" cy="48760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9"/>
          <p:cNvSpPr txBox="1"/>
          <p:nvPr/>
        </p:nvSpPr>
        <p:spPr>
          <a:xfrm>
            <a:off x="1118578" y="3104750"/>
            <a:ext cx="1677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Pixel Station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6666"/>
              </a:lnSpc>
              <a:spcBef>
                <a:spcPts val="190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0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Programas para crear pixel art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Mi flujo de trabajo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78" name="Google Shape;278;p20"/>
          <p:cNvGrpSpPr/>
          <p:nvPr/>
        </p:nvGrpSpPr>
        <p:grpSpPr>
          <a:xfrm>
            <a:off x="3149859" y="3382250"/>
            <a:ext cx="2835591" cy="547200"/>
            <a:chOff x="3149859" y="3382250"/>
            <a:chExt cx="2835591" cy="547200"/>
          </a:xfrm>
        </p:grpSpPr>
        <p:sp>
          <p:nvSpPr>
            <p:cNvPr id="279" name="Google Shape;279;p20"/>
            <p:cNvSpPr/>
            <p:nvPr/>
          </p:nvSpPr>
          <p:spPr>
            <a:xfrm>
              <a:off x="3784050" y="3382250"/>
              <a:ext cx="2201400" cy="547200"/>
            </a:xfrm>
            <a:prstGeom prst="wedgeRectCallout">
              <a:avLst>
                <a:gd fmla="val -20760" name="adj1"/>
                <a:gd fmla="val 50018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3892884" y="3446885"/>
              <a:ext cx="20304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Escenarios / Efectos</a:t>
              </a:r>
              <a:endPara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81" name="Google Shape;28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49859" y="3382250"/>
              <a:ext cx="561228" cy="54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20"/>
          <p:cNvGrpSpPr/>
          <p:nvPr/>
        </p:nvGrpSpPr>
        <p:grpSpPr>
          <a:xfrm>
            <a:off x="3149850" y="1976050"/>
            <a:ext cx="2844300" cy="561225"/>
            <a:chOff x="3149850" y="1976050"/>
            <a:chExt cx="2844300" cy="561225"/>
          </a:xfrm>
        </p:grpSpPr>
        <p:sp>
          <p:nvSpPr>
            <p:cNvPr id="283" name="Google Shape;283;p20"/>
            <p:cNvSpPr/>
            <p:nvPr/>
          </p:nvSpPr>
          <p:spPr>
            <a:xfrm>
              <a:off x="3792750" y="1983050"/>
              <a:ext cx="2201400" cy="5472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 txBox="1"/>
            <p:nvPr/>
          </p:nvSpPr>
          <p:spPr>
            <a:xfrm>
              <a:off x="3901584" y="2047685"/>
              <a:ext cx="20304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Personajes / Objetos</a:t>
              </a:r>
              <a:endPara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85" name="Google Shape;285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49850" y="1976050"/>
              <a:ext cx="561225" cy="561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20"/>
          <p:cNvGrpSpPr/>
          <p:nvPr/>
        </p:nvGrpSpPr>
        <p:grpSpPr>
          <a:xfrm>
            <a:off x="3149850" y="2679150"/>
            <a:ext cx="2844300" cy="561225"/>
            <a:chOff x="3149850" y="2679150"/>
            <a:chExt cx="2844300" cy="561225"/>
          </a:xfrm>
        </p:grpSpPr>
        <p:sp>
          <p:nvSpPr>
            <p:cNvPr id="287" name="Google Shape;287;p20"/>
            <p:cNvSpPr/>
            <p:nvPr/>
          </p:nvSpPr>
          <p:spPr>
            <a:xfrm>
              <a:off x="3792750" y="2682650"/>
              <a:ext cx="2201400" cy="5472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 txBox="1"/>
            <p:nvPr/>
          </p:nvSpPr>
          <p:spPr>
            <a:xfrm>
              <a:off x="3901584" y="2747285"/>
              <a:ext cx="20304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Animación / Tilesets</a:t>
              </a:r>
              <a:endPara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89" name="Google Shape;289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49850" y="2679150"/>
              <a:ext cx="561225" cy="561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1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-9"/>
            <a:ext cx="914399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1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4199275" y="2212538"/>
            <a:ext cx="745450" cy="7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