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Light-italic.fntdata"/><Relationship Id="rId12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OpenSans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28340b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28340b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28340b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28340b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285d3e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285d3e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285d3e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285d3e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28340b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28340b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1.gif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-9"/>
            <a:ext cx="914399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4199275" y="1983938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0" y="2702350"/>
            <a:ext cx="9144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Importancia de la silueta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videojuegos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importancia de la silueta en videojuegos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 debe aportar una silueta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0" l="0" r="49806" t="0"/>
          <a:stretch/>
        </p:blipFill>
        <p:spPr>
          <a:xfrm>
            <a:off x="4874249" y="1488841"/>
            <a:ext cx="1365800" cy="286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0638" y="1566254"/>
            <a:ext cx="2968150" cy="29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1229275" y="1467350"/>
            <a:ext cx="3204900" cy="2863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49806" r="0" t="0"/>
          <a:stretch/>
        </p:blipFill>
        <p:spPr>
          <a:xfrm>
            <a:off x="6240049" y="1488841"/>
            <a:ext cx="1365800" cy="2863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709825" y="1467350"/>
            <a:ext cx="3204900" cy="2863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62579"/>
            <a:ext cx="5736888" cy="392852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6153575" y="2251700"/>
            <a:ext cx="2750400" cy="1395900"/>
          </a:xfrm>
          <a:prstGeom prst="wedgeRoundRectCallout">
            <a:avLst>
              <a:gd fmla="val -55485" name="adj1"/>
              <a:gd fmla="val 18214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354725" y="2450300"/>
            <a:ext cx="2678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 ideal es que </a:t>
            </a:r>
            <a:r>
              <a:rPr b="1"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una silueta</a:t>
            </a: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54725" y="2755100"/>
            <a:ext cx="2678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Cuente una historia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54725" y="3022450"/>
            <a:ext cx="2678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Quién, Cómo, Qué 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importancia de la silueta en videojuegos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 debe aportar una silueta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importancia de la silueta en videojuegos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Limbo (2010)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1432875" y="1701552"/>
            <a:ext cx="6278250" cy="2381252"/>
            <a:chOff x="1465200" y="1701552"/>
            <a:chExt cx="6278250" cy="2381252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80950" y="1701554"/>
              <a:ext cx="4762500" cy="23812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" name="Google Shape;93;p16"/>
            <p:cNvGrpSpPr/>
            <p:nvPr/>
          </p:nvGrpSpPr>
          <p:grpSpPr>
            <a:xfrm>
              <a:off x="1465200" y="1701552"/>
              <a:ext cx="1274825" cy="1487322"/>
              <a:chOff x="7110725" y="1744652"/>
              <a:chExt cx="1274825" cy="1487322"/>
            </a:xfrm>
          </p:grpSpPr>
          <p:pic>
            <p:nvPicPr>
              <p:cNvPr id="94" name="Google Shape;94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206225" y="1744652"/>
                <a:ext cx="1026324" cy="10263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16"/>
              <p:cNvPicPr preferRelativeResize="0"/>
              <p:nvPr/>
            </p:nvPicPr>
            <p:blipFill rotWithShape="1">
              <a:blip r:embed="rId7">
                <a:alphaModFix/>
              </a:blip>
              <a:srcRect b="32271" l="0" r="0" t="32983"/>
              <a:stretch/>
            </p:blipFill>
            <p:spPr>
              <a:xfrm>
                <a:off x="7110725" y="2877625"/>
                <a:ext cx="1274825" cy="354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-9"/>
            <a:ext cx="914399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4199275" y="2212538"/>
            <a:ext cx="745450" cy="7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