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pen Sans Light"/>
      <p:regular r:id="rId9"/>
      <p:bold r:id="rId10"/>
      <p:italic r:id="rId11"/>
      <p:boldItalic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Light-italic.fntdata"/><Relationship Id="rId10" Type="http://schemas.openxmlformats.org/officeDocument/2006/relationships/font" Target="fonts/OpenSansLight-bold.fntdata"/><Relationship Id="rId13" Type="http://schemas.openxmlformats.org/officeDocument/2006/relationships/font" Target="fonts/OpenSans-regular.fntdata"/><Relationship Id="rId12" Type="http://schemas.openxmlformats.org/officeDocument/2006/relationships/font" Target="fonts/OpenSans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OpenSansLight-regular.fntdata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28340b6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28340b6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8c3279a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8c3279a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28340b6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28340b6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2.jp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0271" l="0" r="0" t="73772"/>
          <a:stretch/>
        </p:blipFill>
        <p:spPr>
          <a:xfrm>
            <a:off x="0" y="-9"/>
            <a:ext cx="914399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31708" l="38705" r="38415" t="32945"/>
          <a:stretch/>
        </p:blipFill>
        <p:spPr>
          <a:xfrm>
            <a:off x="4199275" y="1983938"/>
            <a:ext cx="745450" cy="7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0" y="2702350"/>
            <a:ext cx="91440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Teoría básica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del color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10271" l="0" r="0" t="73772"/>
          <a:stretch/>
        </p:blipFill>
        <p:spPr>
          <a:xfrm>
            <a:off x="0" y="2"/>
            <a:ext cx="9143996" cy="91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31708" l="38705" r="38415" t="32945"/>
          <a:stretch/>
        </p:blipFill>
        <p:spPr>
          <a:xfrm>
            <a:off x="8271550" y="95875"/>
            <a:ext cx="745450" cy="7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61050" y="163697"/>
            <a:ext cx="7923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Teoría básica del color</a:t>
            </a:r>
            <a:endParaRPr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58231" y="389397"/>
            <a:ext cx="79233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Diferencia entre Color y Matiz </a:t>
            </a:r>
            <a:r>
              <a:rPr lang="en-GB"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(Hue)</a:t>
            </a:r>
            <a:endParaRPr sz="12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0175" y="1104150"/>
            <a:ext cx="3723748" cy="26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3923" y="1104150"/>
            <a:ext cx="2459827" cy="26712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255000" y="3851575"/>
            <a:ext cx="2021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COLOR = VERDE</a:t>
            </a:r>
            <a:endParaRPr b="1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346788" y="3851575"/>
            <a:ext cx="2021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COLOR = VERDE</a:t>
            </a:r>
            <a:endParaRPr b="1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034575" y="4094550"/>
            <a:ext cx="2459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MATIZ (HUE)</a:t>
            </a:r>
            <a:r>
              <a:rPr b="1" lang="en-GB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= </a:t>
            </a:r>
            <a:r>
              <a:rPr b="1" lang="en-GB" sz="1200">
                <a:solidFill>
                  <a:srgbClr val="C4FF6E"/>
                </a:solidFill>
                <a:latin typeface="Open Sans"/>
                <a:ea typeface="Open Sans"/>
                <a:cs typeface="Open Sans"/>
                <a:sym typeface="Open Sans"/>
              </a:rPr>
              <a:t>VERDE HIERBA</a:t>
            </a:r>
            <a:endParaRPr b="1" sz="1200">
              <a:solidFill>
                <a:srgbClr val="C4FF6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084725" y="4094550"/>
            <a:ext cx="25791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MATIZ (HUE) </a:t>
            </a:r>
            <a:r>
              <a:rPr b="1" lang="en-GB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b="1" lang="en-GB" sz="1200">
                <a:solidFill>
                  <a:srgbClr val="2EFFEB"/>
                </a:solidFill>
                <a:latin typeface="Open Sans"/>
                <a:ea typeface="Open Sans"/>
                <a:cs typeface="Open Sans"/>
                <a:sym typeface="Open Sans"/>
              </a:rPr>
              <a:t>VERDE ACUOSO</a:t>
            </a:r>
            <a:endParaRPr b="1" sz="1200">
              <a:solidFill>
                <a:srgbClr val="2EFFE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1" name="Google Shape;71;p14"/>
          <p:cNvGrpSpPr/>
          <p:nvPr/>
        </p:nvGrpSpPr>
        <p:grpSpPr>
          <a:xfrm>
            <a:off x="2678163" y="4464819"/>
            <a:ext cx="4343362" cy="454478"/>
            <a:chOff x="2678163" y="4464819"/>
            <a:chExt cx="4343362" cy="454478"/>
          </a:xfrm>
        </p:grpSpPr>
        <p:grpSp>
          <p:nvGrpSpPr>
            <p:cNvPr id="72" name="Google Shape;72;p14"/>
            <p:cNvGrpSpPr/>
            <p:nvPr/>
          </p:nvGrpSpPr>
          <p:grpSpPr>
            <a:xfrm>
              <a:off x="2678163" y="4464819"/>
              <a:ext cx="1175375" cy="454478"/>
              <a:chOff x="2678163" y="4438904"/>
              <a:chExt cx="1175375" cy="454478"/>
            </a:xfrm>
          </p:grpSpPr>
          <p:pic>
            <p:nvPicPr>
              <p:cNvPr id="73" name="Google Shape;73;p1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78163" y="4438904"/>
                <a:ext cx="1175375" cy="4544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4" name="Google Shape;74;p14"/>
              <p:cNvSpPr/>
              <p:nvPr/>
            </p:nvSpPr>
            <p:spPr>
              <a:xfrm>
                <a:off x="2880650" y="4633450"/>
                <a:ext cx="158100" cy="194100"/>
              </a:xfrm>
              <a:prstGeom prst="rect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r="5940001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14"/>
            <p:cNvGrpSpPr/>
            <p:nvPr/>
          </p:nvGrpSpPr>
          <p:grpSpPr>
            <a:xfrm>
              <a:off x="5846150" y="4464819"/>
              <a:ext cx="1175375" cy="454478"/>
              <a:chOff x="5846150" y="4438904"/>
              <a:chExt cx="1175375" cy="454478"/>
            </a:xfrm>
          </p:grpSpPr>
          <p:pic>
            <p:nvPicPr>
              <p:cNvPr id="76" name="Google Shape;76;p1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5846150" y="4438904"/>
                <a:ext cx="1175375" cy="4544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" name="Google Shape;77;p14"/>
              <p:cNvSpPr/>
              <p:nvPr/>
            </p:nvSpPr>
            <p:spPr>
              <a:xfrm>
                <a:off x="6659325" y="4633450"/>
                <a:ext cx="158100" cy="194100"/>
              </a:xfrm>
              <a:prstGeom prst="rect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28575" rotWithShape="0" algn="bl" dir="5940001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10271" l="0" r="0" t="73772"/>
          <a:stretch/>
        </p:blipFill>
        <p:spPr>
          <a:xfrm>
            <a:off x="0" y="-9"/>
            <a:ext cx="914399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4">
            <a:alphaModFix/>
          </a:blip>
          <a:srcRect b="31708" l="38705" r="38415" t="32945"/>
          <a:stretch/>
        </p:blipFill>
        <p:spPr>
          <a:xfrm>
            <a:off x="4199275" y="2212538"/>
            <a:ext cx="745450" cy="7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