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085CB4-21CC-4C46-80F5-153A4F425FE7}" type="datetimeFigureOut">
              <a:rPr lang="pt-BR" smtClean="0"/>
              <a:pPr/>
              <a:t>28/05/2016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22E7FD-80A7-476A-8B1D-AA01258D676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285728"/>
            <a:ext cx="7406640" cy="1143008"/>
          </a:xfrm>
        </p:spPr>
        <p:txBody>
          <a:bodyPr>
            <a:normAutofit fontScale="90000"/>
          </a:bodyPr>
          <a:lstStyle/>
          <a:p>
            <a:r>
              <a:rPr lang="pt-BR" sz="2400" b="1" dirty="0" smtClean="0"/>
              <a:t>TRANSITBUS - Sistema de busca de linhas de ônibus.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2500306"/>
            <a:ext cx="7406640" cy="303850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Alunos:</a:t>
            </a:r>
            <a:r>
              <a:rPr lang="pt-BR" sz="2000" dirty="0" smtClean="0"/>
              <a:t>	Keila Mendes de Sousa 				</a:t>
            </a:r>
            <a:r>
              <a:rPr lang="pt-BR" sz="2000" dirty="0" smtClean="0"/>
              <a:t>William </a:t>
            </a:r>
            <a:r>
              <a:rPr lang="pt-BR" sz="2000" dirty="0" smtClean="0"/>
              <a:t>Gomes de Lacerda				</a:t>
            </a:r>
            <a:r>
              <a:rPr lang="pt-BR" sz="2000" dirty="0" smtClean="0"/>
              <a:t>Lucas </a:t>
            </a:r>
            <a:r>
              <a:rPr lang="pt-BR" sz="2000" dirty="0" smtClean="0"/>
              <a:t>Maurício Alves Zigunow 				</a:t>
            </a:r>
            <a:r>
              <a:rPr lang="pt-BR" sz="2000" dirty="0" smtClean="0"/>
              <a:t>Raphael </a:t>
            </a:r>
            <a:r>
              <a:rPr lang="pt-BR" sz="2000" dirty="0" smtClean="0"/>
              <a:t>Harthus R. Cruz 				</a:t>
            </a:r>
            <a:r>
              <a:rPr lang="pt-BR" sz="2000" dirty="0" smtClean="0"/>
              <a:t>Filipe</a:t>
            </a:r>
            <a:r>
              <a:rPr lang="pt-BR" sz="2000" dirty="0" smtClean="0"/>
              <a:t> Vieira Schweitzer</a:t>
            </a:r>
            <a:endParaRPr lang="pt-B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928670"/>
            <a:ext cx="183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285728"/>
            <a:ext cx="7406640" cy="1143008"/>
          </a:xfrm>
        </p:spPr>
        <p:txBody>
          <a:bodyPr>
            <a:normAutofit fontScale="90000"/>
          </a:bodyPr>
          <a:lstStyle/>
          <a:p>
            <a:r>
              <a:rPr lang="pt-BR" sz="2400" b="1" dirty="0" smtClean="0"/>
              <a:t>TRANSITBUS - Sistema de busca de linhas de ônibus.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2285992"/>
            <a:ext cx="7406640" cy="3038508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Esta apresentação de especificação do programa de desenvolvimento do aplicativo </a:t>
            </a:r>
            <a:r>
              <a:rPr lang="pt-BR" sz="2000" dirty="0" smtClean="0"/>
              <a:t>TRANSITBUS </a:t>
            </a:r>
            <a:r>
              <a:rPr lang="pt-BR" sz="2000" dirty="0" smtClean="0"/>
              <a:t>serve como base para o entendimento da abordagem do projeto a ser desenvolvido para a melhoria do transporte público descrevendo qual será o objetivo e suas funções no </a:t>
            </a:r>
            <a:r>
              <a:rPr lang="pt-BR" sz="2000" dirty="0" smtClean="0"/>
              <a:t>decorrer desta apresentação.</a:t>
            </a:r>
            <a:endParaRPr lang="pt-B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928670"/>
            <a:ext cx="183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285728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pt-BR" sz="2400" b="1" dirty="0" smtClean="0"/>
              <a:t>TRANSITBUS - Sistema de busca de linhas de ônibus.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1857364"/>
            <a:ext cx="7406640" cy="332426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Justificativa e propósito do programa:</a:t>
            </a:r>
          </a:p>
          <a:p>
            <a:endParaRPr lang="pt-BR" sz="2000" dirty="0" smtClean="0"/>
          </a:p>
          <a:p>
            <a:pPr algn="just"/>
            <a:r>
              <a:rPr lang="pt-BR" sz="2000" dirty="0" smtClean="0"/>
              <a:t>Ao decorrer do tempo percebemos que a maior reclamação entre os usuários que dependem do transporte publico é em relação a locais e horários que as linhas irão passar. E para solucionar este problema que vem causando certo transtorno na população que depende deste tipo de transporte resolvemos desenvolver um aplicativo para solucionar este problema, o “</a:t>
            </a:r>
            <a:r>
              <a:rPr lang="pt-BR" sz="2000" b="1" dirty="0" smtClean="0"/>
              <a:t>TRANSITBUS</a:t>
            </a:r>
            <a:r>
              <a:rPr lang="pt-BR" sz="2000" dirty="0" smtClean="0"/>
              <a:t>”.</a:t>
            </a:r>
          </a:p>
          <a:p>
            <a:pPr algn="just"/>
            <a:endParaRPr lang="pt-B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142984"/>
            <a:ext cx="183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pt-BR" sz="2400" b="1" dirty="0" smtClean="0"/>
              <a:t>TRANSITBUS - Sistema de busca de linhas de ônibus.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Aplicativo destinado a todos os usuários que utilizam serviços de transporte público no Distrito Federal, o aplicativo será capaz de facilitar os deslocamento dos passageiros e turistas a localizar horário e a localização exata onde os ônibus vão passar.</a:t>
            </a:r>
            <a:endParaRPr lang="pt-BR" sz="2000" dirty="0"/>
          </a:p>
        </p:txBody>
      </p:sp>
      <p:pic>
        <p:nvPicPr>
          <p:cNvPr id="1026" name="Picture 2" descr="C:\Users\Rodrigo\Desktop\Keila\gestão_projetos\slides\Captur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785794"/>
            <a:ext cx="404812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285728"/>
            <a:ext cx="7406640" cy="1143008"/>
          </a:xfrm>
        </p:spPr>
        <p:txBody>
          <a:bodyPr>
            <a:normAutofit/>
          </a:bodyPr>
          <a:lstStyle/>
          <a:p>
            <a:r>
              <a:rPr lang="pt-BR" sz="2200" b="1" dirty="0" smtClean="0"/>
              <a:t>TRANSITBUS - Sistema de busca de linhas de ônibus.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4429132"/>
            <a:ext cx="7406640" cy="19669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Onde usuário ao clicar na opção Por linha, deve digitar a linha do ônibus, aparecerá opção linhas para escolha, clicar em procurar.</a:t>
            </a:r>
          </a:p>
          <a:p>
            <a:pPr algn="just"/>
            <a:r>
              <a:rPr lang="pt-BR" sz="2000" dirty="0" smtClean="0"/>
              <a:t>Ou na clicar na opção Origem/Destino, deve digitar a origem ou destino, clicar em procurar.</a:t>
            </a: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/>
              <a:t> Se desejar mostrar Todas Paradas clicar na opção desejada.</a:t>
            </a:r>
          </a:p>
          <a:p>
            <a:endParaRPr lang="pt-BR" sz="2000" dirty="0"/>
          </a:p>
        </p:txBody>
      </p:sp>
      <p:pic>
        <p:nvPicPr>
          <p:cNvPr id="2050" name="Picture 2" descr="C:\Users\Rodrigo\Desktop\Keila\gestão_projetos\slides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4048125" cy="3590925"/>
          </a:xfrm>
          <a:prstGeom prst="rect">
            <a:avLst/>
          </a:prstGeom>
          <a:noFill/>
        </p:spPr>
      </p:pic>
      <p:pic>
        <p:nvPicPr>
          <p:cNvPr id="6" name="Picture 2" descr="C:\Users\Rodrigo\Desktop\Keila\gestão_projetos\slides\Captura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85794"/>
            <a:ext cx="4000528" cy="2357454"/>
          </a:xfrm>
          <a:prstGeom prst="rect">
            <a:avLst/>
          </a:prstGeom>
          <a:noFill/>
        </p:spPr>
      </p:pic>
      <p:cxnSp>
        <p:nvCxnSpPr>
          <p:cNvPr id="8" name="Conector de seta reta 7"/>
          <p:cNvCxnSpPr/>
          <p:nvPr/>
        </p:nvCxnSpPr>
        <p:spPr>
          <a:xfrm>
            <a:off x="928662" y="2285992"/>
            <a:ext cx="928694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785786" y="2641594"/>
            <a:ext cx="928694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10800000">
            <a:off x="5715008" y="1069957"/>
            <a:ext cx="785818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714480" y="3927478"/>
            <a:ext cx="928694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203348"/>
          </a:xfrm>
        </p:spPr>
        <p:txBody>
          <a:bodyPr>
            <a:normAutofit/>
          </a:bodyPr>
          <a:lstStyle/>
          <a:p>
            <a:r>
              <a:rPr lang="pt-BR" sz="2200" b="1" dirty="0" smtClean="0"/>
              <a:t>TRANSITBUS - Sistema de busca de linhas de ônibus.</a:t>
            </a:r>
            <a:endParaRPr lang="pt-BR" sz="2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5500702"/>
            <a:ext cx="7498080" cy="94297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000" dirty="0" smtClean="0"/>
              <a:t>Aparecerá a tela com todas as informações da linha de ônibus desejada, horários nos pontos terminais, mapa do Distrito Federal com informações onde a linha de ônibus passa.</a:t>
            </a:r>
            <a:endParaRPr lang="pt-BR" sz="2000" dirty="0"/>
          </a:p>
        </p:txBody>
      </p:sp>
      <p:pic>
        <p:nvPicPr>
          <p:cNvPr id="5" name="Picture 2" descr="C:\Users\Rodrigo\Desktop\Keila\gestão_projetos\slides\Capturar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3000396" cy="2505075"/>
          </a:xfrm>
          <a:prstGeom prst="rect">
            <a:avLst/>
          </a:prstGeom>
          <a:noFill/>
        </p:spPr>
      </p:pic>
      <p:pic>
        <p:nvPicPr>
          <p:cNvPr id="6" name="Picture 3" descr="C:\Users\Rodrigo\Desktop\Keila\gestão_projetos\slides\Capturar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785794"/>
            <a:ext cx="3714776" cy="2500330"/>
          </a:xfrm>
          <a:prstGeom prst="rect">
            <a:avLst/>
          </a:prstGeom>
          <a:noFill/>
        </p:spPr>
      </p:pic>
      <p:pic>
        <p:nvPicPr>
          <p:cNvPr id="7" name="Picture 2" descr="C:\Users\Rodrigo\Desktop\Keila\gestão_projetos\slides\Capturar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286124"/>
            <a:ext cx="6786610" cy="2286016"/>
          </a:xfrm>
          <a:prstGeom prst="rect">
            <a:avLst/>
          </a:prstGeom>
          <a:noFill/>
        </p:spPr>
      </p:pic>
      <p:cxnSp>
        <p:nvCxnSpPr>
          <p:cNvPr id="8" name="Conector de seta reta 7"/>
          <p:cNvCxnSpPr/>
          <p:nvPr/>
        </p:nvCxnSpPr>
        <p:spPr>
          <a:xfrm>
            <a:off x="500034" y="1000108"/>
            <a:ext cx="928694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00034" y="3355974"/>
            <a:ext cx="928694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0800000">
            <a:off x="7929586" y="928670"/>
            <a:ext cx="785818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299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Solstício</vt:lpstr>
      <vt:lpstr>TRANSITBUS - Sistema de busca de linhas de ônibus. </vt:lpstr>
      <vt:lpstr>TRANSITBUS - Sistema de busca de linhas de ônibus. </vt:lpstr>
      <vt:lpstr>TRANSITBUS - Sistema de busca de linhas de ônibus. </vt:lpstr>
      <vt:lpstr>TRANSITBUS - Sistema de busca de linhas de ônibus. </vt:lpstr>
      <vt:lpstr>TRANSITBUS - Sistema de busca de linhas de ônibus. </vt:lpstr>
      <vt:lpstr>TRANSITBUS - Sistema de busca de linhas de ônibus.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TRANSITBUS - Sistema de busca de linhas de ônibus.</dc:title>
  <dc:creator>Rodrigo</dc:creator>
  <cp:lastModifiedBy>Rodrigo</cp:lastModifiedBy>
  <cp:revision>14</cp:revision>
  <dcterms:created xsi:type="dcterms:W3CDTF">2016-05-15T16:31:28Z</dcterms:created>
  <dcterms:modified xsi:type="dcterms:W3CDTF">2016-05-29T00:22:49Z</dcterms:modified>
</cp:coreProperties>
</file>