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84" r:id="rId19"/>
    <p:sldId id="26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2F450BE-979A-4239-A938-ABC2D6786345}">
          <p14:sldIdLst>
            <p14:sldId id="256"/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67"/>
            <p14:sldId id="28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F9DF-5FB8-4D87-A2A9-9CCBD4A0457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68D5-317B-4D03-9911-060A2BBE9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08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6000" b="1" dirty="0">
                <a:latin typeface="Arial" panose="020B0604020202020204" pitchFamily="34" charset="0"/>
                <a:ea typeface="標楷體" panose="03000509000000000000" pitchFamily="65" charset="-120"/>
              </a:rPr>
              <a:t>英文字母辨識系統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7280" y="4544397"/>
            <a:ext cx="10058400" cy="11430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b="1" dirty="0"/>
              <a:t>M10515080 </a:t>
            </a:r>
            <a:r>
              <a:rPr lang="zh-TW" altLang="en-US" b="1" dirty="0"/>
              <a:t>陳廷威</a:t>
            </a:r>
          </a:p>
        </p:txBody>
      </p:sp>
    </p:spTree>
    <p:extLst>
      <p:ext uri="{BB962C8B-B14F-4D97-AF65-F5344CB8AC3E}">
        <p14:creationId xmlns:p14="http://schemas.microsoft.com/office/powerpoint/2010/main" val="132618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Random Forests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C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F56BD55-9D4B-4B2F-9992-99D6155A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408" y="1827602"/>
            <a:ext cx="4857830" cy="4946423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D4D67BE-6D63-48A1-980A-8D14CBA008B4}"/>
              </a:ext>
            </a:extLst>
          </p:cNvPr>
          <p:cNvSpPr/>
          <p:nvPr/>
        </p:nvSpPr>
        <p:spPr>
          <a:xfrm>
            <a:off x="4721290" y="4777273"/>
            <a:ext cx="373224" cy="17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- A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9989EF7-58DC-481E-8BAE-97E1FAD10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841" y="1846263"/>
            <a:ext cx="4740559" cy="4886423"/>
          </a:xfrm>
        </p:spPr>
      </p:pic>
    </p:spTree>
    <p:extLst>
      <p:ext uri="{BB962C8B-B14F-4D97-AF65-F5344CB8AC3E}">
        <p14:creationId xmlns:p14="http://schemas.microsoft.com/office/powerpoint/2010/main" val="231086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- B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37BB98A-E951-41C7-A044-B64C68ECE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684" y="1836738"/>
            <a:ext cx="4491880" cy="4916487"/>
          </a:xfrm>
        </p:spPr>
      </p:pic>
    </p:spTree>
    <p:extLst>
      <p:ext uri="{BB962C8B-B14F-4D97-AF65-F5344CB8AC3E}">
        <p14:creationId xmlns:p14="http://schemas.microsoft.com/office/powerpoint/2010/main" val="161934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- C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6415A1-B4AD-490F-82FF-0F79E4884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414" y="1846263"/>
            <a:ext cx="5030736" cy="4926012"/>
          </a:xfrm>
        </p:spPr>
      </p:pic>
    </p:spTree>
    <p:extLst>
      <p:ext uri="{BB962C8B-B14F-4D97-AF65-F5344CB8AC3E}">
        <p14:creationId xmlns:p14="http://schemas.microsoft.com/office/powerpoint/2010/main" val="358056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SVM - A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7E5037A-9E79-4ABA-9985-07AC34EF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691" y="1836738"/>
            <a:ext cx="4797709" cy="4945332"/>
          </a:xfrm>
        </p:spPr>
      </p:pic>
    </p:spTree>
    <p:extLst>
      <p:ext uri="{BB962C8B-B14F-4D97-AF65-F5344CB8AC3E}">
        <p14:creationId xmlns:p14="http://schemas.microsoft.com/office/powerpoint/2010/main" val="12938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SVM - B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7872639-8E08-4FA6-A7BB-F11385032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016" y="1836738"/>
            <a:ext cx="4778966" cy="4926012"/>
          </a:xfrm>
        </p:spPr>
      </p:pic>
    </p:spTree>
    <p:extLst>
      <p:ext uri="{BB962C8B-B14F-4D97-AF65-F5344CB8AC3E}">
        <p14:creationId xmlns:p14="http://schemas.microsoft.com/office/powerpoint/2010/main" val="384444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SVM - C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2DD6A7B-F19F-4EB9-8A05-AA004AEA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4539"/>
            <a:ext cx="4824454" cy="449008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4A1E6B-3468-4111-8DE4-2E9539BC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726882"/>
            <a:ext cx="495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6D9451-69D3-4997-87C7-1E4BE4F0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就資料量而言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A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最少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=18724):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 由</a:t>
            </a:r>
            <a:r>
              <a:rPr lang="en-US" altLang="zh-TW" sz="2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得到最好的準確性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B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中等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=77247):SVM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和</a:t>
            </a:r>
            <a:r>
              <a:rPr lang="en-US" altLang="zh-TW" sz="2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得到的準確差不多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C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最多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=547838):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由於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SVM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程式執行讓電腦跑不太動，我們將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SVM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的資料集字母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A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的部分增加到跟其他演算法的資料量一樣多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(54781)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，最後只看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A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字母的精準度。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最後由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SVM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的準度大大提升，所以如果資料十分充足的情況下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SVM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最為精準。</a:t>
            </a:r>
          </a:p>
        </p:txBody>
      </p:sp>
    </p:spTree>
    <p:extLst>
      <p:ext uri="{BB962C8B-B14F-4D97-AF65-F5344CB8AC3E}">
        <p14:creationId xmlns:p14="http://schemas.microsoft.com/office/powerpoint/2010/main" val="88337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BA5EE70-29C0-4028-A832-DB8C5DA9E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877832"/>
              </p:ext>
            </p:extLst>
          </p:nvPr>
        </p:nvGraphicFramePr>
        <p:xfrm>
          <a:off x="1097280" y="3320500"/>
          <a:ext cx="10058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74475612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637579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7190134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953305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1270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程式實作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口頭報告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1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M10515080 </a:t>
                      </a:r>
                      <a:r>
                        <a:rPr lang="zh-TW" altLang="en-US" b="1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     陳廷威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4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M10515056  </a:t>
                      </a:r>
                      <a:r>
                        <a:rPr lang="zh-TW" altLang="en-US" b="1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    吳彥輝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5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08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216" y="2781228"/>
            <a:ext cx="10058400" cy="1450757"/>
          </a:xfrm>
        </p:spPr>
        <p:txBody>
          <a:bodyPr anchor="ctr"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我們使用了不同書寫方式的字母資料來供電腦學習字母各種寫法，最後可以讓電腦去辨認圖片上的文字為何種字母，並用各種演算法來去比對何者比較精準。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我們找到字母的字體資料集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24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NotMNIST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 來讓電腦去做分類，共有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A-J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十種字母，每張字母圖片的像素為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28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*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28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像素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並將資料分割成 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A B C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三種資料集，來讓演算法去做各個比對。</a:t>
            </a:r>
          </a:p>
        </p:txBody>
      </p:sp>
    </p:spTree>
    <p:extLst>
      <p:ext uri="{BB962C8B-B14F-4D97-AF65-F5344CB8AC3E}">
        <p14:creationId xmlns:p14="http://schemas.microsoft.com/office/powerpoint/2010/main" val="307598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/>
              <a:t>Sklearn</a:t>
            </a:r>
            <a:endParaRPr lang="en-US" altLang="zh-TW" dirty="0"/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altLang="zh-TW" dirty="0"/>
              <a:t>http://ihong-blog.logdown.com/posts/463271-font-recongonition-notmnist-svm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3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資料集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A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DE1700-3B26-4367-9320-77A799A8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38" y="1956434"/>
            <a:ext cx="5371711" cy="4177665"/>
          </a:xfrm>
        </p:spPr>
      </p:pic>
    </p:spTree>
    <p:extLst>
      <p:ext uri="{BB962C8B-B14F-4D97-AF65-F5344CB8AC3E}">
        <p14:creationId xmlns:p14="http://schemas.microsoft.com/office/powerpoint/2010/main" val="113964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資料集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B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FA022F-5367-4262-974A-EC1C6EDA6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02" y="1927859"/>
            <a:ext cx="5031423" cy="4302324"/>
          </a:xfrm>
        </p:spPr>
      </p:pic>
    </p:spTree>
    <p:extLst>
      <p:ext uri="{BB962C8B-B14F-4D97-AF65-F5344CB8AC3E}">
        <p14:creationId xmlns:p14="http://schemas.microsoft.com/office/powerpoint/2010/main" val="12399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資料集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C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組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7BBB25A-9686-45BA-8ED2-E33A9798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24" y="1827944"/>
            <a:ext cx="4457590" cy="4434789"/>
          </a:xfrm>
        </p:spPr>
      </p:pic>
    </p:spTree>
    <p:extLst>
      <p:ext uri="{BB962C8B-B14F-4D97-AF65-F5344CB8AC3E}">
        <p14:creationId xmlns:p14="http://schemas.microsoft.com/office/powerpoint/2010/main" val="305858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系統實作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3D138D-02FD-4898-8B06-E68E8DB5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我們使用了三種演算法來讓做不同的學習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Random Forests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Xgboost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(Extreme gradient boosting)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SVM</a:t>
            </a:r>
          </a:p>
          <a:p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740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系統實作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3D138D-02FD-4898-8B06-E68E8DB5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並使用了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cross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validation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的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train_test_split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將資料集分成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 訓練集 </a:t>
            </a:r>
            <a:r>
              <a:rPr lang="en-US" altLang="zh-TW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¾</a:t>
            </a:r>
          </a:p>
          <a:p>
            <a:pPr marL="201168" lvl="1" indent="0">
              <a:buNone/>
            </a:pPr>
            <a:endParaRPr lang="en-US" altLang="zh-TW" sz="32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 測試集 </a:t>
            </a:r>
            <a:r>
              <a:rPr lang="en-US" altLang="zh-TW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ea typeface="標楷體" panose="03000509000000000000" pitchFamily="65" charset="-120"/>
              </a:rPr>
              <a:t>¼</a:t>
            </a:r>
          </a:p>
          <a:p>
            <a:pPr marL="201168" lvl="1" indent="0">
              <a:buNone/>
            </a:pPr>
            <a:endParaRPr lang="en-US" altLang="zh-TW" sz="26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zh-TW" altLang="en-US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也使用</a:t>
            </a:r>
            <a:r>
              <a:rPr lang="en-US" altLang="zh-TW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PCA</a:t>
            </a:r>
            <a:r>
              <a:rPr lang="zh-TW" altLang="en-US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算法將維度由</a:t>
            </a:r>
            <a:r>
              <a:rPr lang="en-US" altLang="zh-TW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784</a:t>
            </a:r>
            <a:r>
              <a:rPr lang="zh-TW" altLang="en-US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降維到</a:t>
            </a:r>
            <a:r>
              <a:rPr lang="en-US" altLang="zh-TW" sz="2600" b="1" dirty="0">
                <a:latin typeface="Arial" panose="020B0604020202020204" pitchFamily="34" charset="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60043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Random Forests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A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A4677D-357D-4090-A0B3-49BDDA90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65" y="1884363"/>
            <a:ext cx="5254909" cy="4856969"/>
          </a:xfrm>
        </p:spPr>
      </p:pic>
    </p:spTree>
    <p:extLst>
      <p:ext uri="{BB962C8B-B14F-4D97-AF65-F5344CB8AC3E}">
        <p14:creationId xmlns:p14="http://schemas.microsoft.com/office/powerpoint/2010/main" val="59806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Random Forests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5400" b="1" dirty="0">
                <a:latin typeface="Arial" panose="020B0604020202020204" pitchFamily="34" charset="0"/>
                <a:ea typeface="標楷體" panose="03000509000000000000" pitchFamily="65" charset="-120"/>
              </a:rPr>
              <a:t>B</a:t>
            </a:r>
            <a:endParaRPr lang="zh-TW" altLang="en-US" sz="5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0BEB981-9DCD-42E6-A222-9F6DD88F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690" y="1893887"/>
            <a:ext cx="5131085" cy="4906059"/>
          </a:xfrm>
        </p:spPr>
      </p:pic>
    </p:spTree>
    <p:extLst>
      <p:ext uri="{BB962C8B-B14F-4D97-AF65-F5344CB8AC3E}">
        <p14:creationId xmlns:p14="http://schemas.microsoft.com/office/powerpoint/2010/main" val="39974361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360</Words>
  <Application>Microsoft Office PowerPoint</Application>
  <PresentationFormat>寬螢幕</PresentationFormat>
  <Paragraphs>59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Wingdings</vt:lpstr>
      <vt:lpstr>回顧</vt:lpstr>
      <vt:lpstr>英文字母辨識系統</vt:lpstr>
      <vt:lpstr>系統設計</vt:lpstr>
      <vt:lpstr>資料集 A 組</vt:lpstr>
      <vt:lpstr>資料集 B 組</vt:lpstr>
      <vt:lpstr>資料集 C 組</vt:lpstr>
      <vt:lpstr>系統實作</vt:lpstr>
      <vt:lpstr>系統實作</vt:lpstr>
      <vt:lpstr>Random Forests - A</vt:lpstr>
      <vt:lpstr>Random Forests - B</vt:lpstr>
      <vt:lpstr>Random Forests - C</vt:lpstr>
      <vt:lpstr>Xgboost - A</vt:lpstr>
      <vt:lpstr>Xgboost - B</vt:lpstr>
      <vt:lpstr>Xgboost - C</vt:lpstr>
      <vt:lpstr>SVM - A</vt:lpstr>
      <vt:lpstr>SVM - B</vt:lpstr>
      <vt:lpstr>SVM - C</vt:lpstr>
      <vt:lpstr>結論</vt:lpstr>
      <vt:lpstr>工作分配</vt:lpstr>
      <vt:lpstr>THE END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黑白棋 Othello 與 Min-Max 探討與實作</dc:title>
  <dc:creator>user</dc:creator>
  <cp:lastModifiedBy>user</cp:lastModifiedBy>
  <cp:revision>32</cp:revision>
  <dcterms:created xsi:type="dcterms:W3CDTF">2017-04-24T12:13:53Z</dcterms:created>
  <dcterms:modified xsi:type="dcterms:W3CDTF">2017-06-20T06:15:26Z</dcterms:modified>
</cp:coreProperties>
</file>