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25580-CA38-4FDC-8128-07E3C858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811900-778C-469A-A5D0-4823C70DC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2DB15-84C4-4A19-8550-8A29A8F1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207B3-1E41-4AB2-B78E-0D67A68B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6ADBF-2CB4-4C19-BCA7-EFB3B8FD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1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47FC5-B293-4102-BCDF-7FFC5ED2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C3453-B8FB-439B-8785-5E85BDDB8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1EA3A-11AB-4F83-8087-759C8352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4D9F1-F460-4411-805B-F84F100E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8DAF1-1751-480E-A104-3AAD668D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F7954C-D9EF-43FD-A768-44A3773F7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66F9F-2AD2-4E53-BC86-1FD04BA9C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652F1-43A7-4828-A009-8E729485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5FDFC-0F5B-4C0E-B3EE-475879D4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72F3F-8824-4304-807C-E0A1F53B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4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014ED-B4F8-456D-B604-A22AD8E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058C7-B833-4E46-8829-4233218D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5D51D-46F5-418E-B8D3-A50D7A59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7EF9A-8EFB-400E-93A8-040C9594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17B94-91FF-46CC-9876-7C056F7F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4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71DE-48B0-4F70-8042-B773B7E1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27AC5-229A-42FA-A823-B89BA844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B334-D12B-4310-9F1B-535281B4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118DC-8F7C-4071-8394-5E39264D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89551-451C-46B4-894E-790F20D0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6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FA676-4A7D-423F-B641-E39EC4BE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BBE9B-FEAE-46AB-9E1C-0782A20B4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80426-BD3A-4537-8820-A2635FF8D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443C8F-D98B-4D78-8611-1E133362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0DA56-3E90-4146-9B7B-B7F86456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0226B-0C51-43E8-80AC-19CDF1B8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2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5F2F8-9281-4AB3-97C6-6ACA9F9B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BB344-F405-4D10-85B0-026C3BFF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FA576-744F-4B58-BF1F-12E91EDC4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4971CA-1935-4F7A-B27F-D31C0F92A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F675CD-D413-40E8-89AA-DD291426D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DBB46-750E-46EE-9568-C8207D66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1FB01B-1387-423B-ABFA-61C429B5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F5F13A-761B-4F3D-A1A5-134C8E11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9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4668B-11F9-48D4-ABDA-AE5F188C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11A796-C669-4E85-A03D-03CC8777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010475-EDEA-498B-A26C-ACFA5796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6B8CF-107F-4051-9F54-1052B639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5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FA171D-7510-43B5-846F-53FE9A5E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6BB8E4-3A2F-42F2-A811-2F55A480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51D48-61FF-4FE7-BF07-305261E7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7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DE69E-3BC1-49D9-9CFB-61275EE3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5068E-170F-43A9-A69A-A174477DE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0BB17-296F-43B7-8888-370AE767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3673C-1D54-42C3-ADAE-D97893B4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E27AB-F112-446E-9531-740F16CB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BFDB32-4600-4337-AEE5-207EEA0D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8D36A-0388-497F-A507-E5B266A5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EF0CDE-DA43-4CAC-8427-F5A724B04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449954-A94D-44B6-BF93-EAE6DB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96863-F4C3-49A4-8066-9C3435CF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CB65A-AC85-412C-B591-B334F9E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56C2C-E1C0-45F5-AE55-122A1F81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82618A-66E8-4863-8BA5-6F82B9DE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E348E-BDA1-45F1-9BC3-3F9BD9BC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686F2-4D25-43EA-B071-93927FF0E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7099E-0078-4820-9FF0-89D91854BACC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34AFA-479E-41F6-8294-3131C97F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603EF-385B-4B50-8C8C-C45BEFC7A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1890-E4D1-4834-9BE7-DB7CD948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F86F5F7F-75C4-49E3-8360-3952E4E97451}"/>
              </a:ext>
            </a:extLst>
          </p:cNvPr>
          <p:cNvSpPr/>
          <p:nvPr/>
        </p:nvSpPr>
        <p:spPr>
          <a:xfrm>
            <a:off x="3603831" y="1088571"/>
            <a:ext cx="6122906" cy="355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61CEEA0-7D44-46D8-AA7C-AD402ED6D862}"/>
              </a:ext>
            </a:extLst>
          </p:cNvPr>
          <p:cNvSpPr/>
          <p:nvPr/>
        </p:nvSpPr>
        <p:spPr>
          <a:xfrm>
            <a:off x="3912170" y="1490250"/>
            <a:ext cx="316973" cy="31697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C5D8B219-324F-4E56-95E8-4D6326E519AD}"/>
                  </a:ext>
                </a:extLst>
              </p:cNvPr>
              <p:cNvSpPr/>
              <p:nvPr/>
            </p:nvSpPr>
            <p:spPr>
              <a:xfrm>
                <a:off x="4534180" y="2214293"/>
                <a:ext cx="529507" cy="52950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C5D8B219-324F-4E56-95E8-4D6326E51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180" y="2214293"/>
                <a:ext cx="529507" cy="529507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2A32DAF-475F-4D27-97C7-6B5DF53DAC85}"/>
                  </a:ext>
                </a:extLst>
              </p:cNvPr>
              <p:cNvSpPr/>
              <p:nvPr/>
            </p:nvSpPr>
            <p:spPr>
              <a:xfrm>
                <a:off x="4538806" y="3040457"/>
                <a:ext cx="524881" cy="52488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2A32DAF-475F-4D27-97C7-6B5DF53DA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806" y="3040457"/>
                <a:ext cx="524881" cy="524881"/>
              </a:xfrm>
              <a:prstGeom prst="flowChartConnector">
                <a:avLst/>
              </a:prstGeom>
              <a:blipFill>
                <a:blip r:embed="rId3"/>
                <a:stretch>
                  <a:fillRect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流程图: 接点 33">
                <a:extLst>
                  <a:ext uri="{FF2B5EF4-FFF2-40B4-BE49-F238E27FC236}">
                    <a16:creationId xmlns:a16="http://schemas.microsoft.com/office/drawing/2014/main" id="{2390FD78-A3C6-4424-A386-8DC8D85652B1}"/>
                  </a:ext>
                </a:extLst>
              </p:cNvPr>
              <p:cNvSpPr/>
              <p:nvPr/>
            </p:nvSpPr>
            <p:spPr>
              <a:xfrm>
                <a:off x="4538806" y="3867014"/>
                <a:ext cx="524881" cy="52488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流程图: 接点 33">
                <a:extLst>
                  <a:ext uri="{FF2B5EF4-FFF2-40B4-BE49-F238E27FC236}">
                    <a16:creationId xmlns:a16="http://schemas.microsoft.com/office/drawing/2014/main" id="{2390FD78-A3C6-4424-A386-8DC8D8565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806" y="3867014"/>
                <a:ext cx="524881" cy="524881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93275D5E-A381-45A8-8529-D27FB3BAD208}"/>
              </a:ext>
            </a:extLst>
          </p:cNvPr>
          <p:cNvSpPr/>
          <p:nvPr/>
        </p:nvSpPr>
        <p:spPr>
          <a:xfrm>
            <a:off x="5626308" y="1513456"/>
            <a:ext cx="270558" cy="27055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◊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723F8E3B-00FC-44F1-B7EC-6B05F2AB545E}"/>
                  </a:ext>
                </a:extLst>
              </p:cNvPr>
              <p:cNvSpPr/>
              <p:nvPr/>
            </p:nvSpPr>
            <p:spPr>
              <a:xfrm>
                <a:off x="2460269" y="1272947"/>
                <a:ext cx="529508" cy="529508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723F8E3B-00FC-44F1-B7EC-6B05F2AB5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69" y="1272947"/>
                <a:ext cx="529508" cy="529508"/>
              </a:xfrm>
              <a:prstGeom prst="flowChartConnector">
                <a:avLst/>
              </a:prstGeom>
              <a:blipFill>
                <a:blip r:embed="rId5"/>
                <a:stretch>
                  <a:fillRect l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流程图: 接点 37">
                <a:extLst>
                  <a:ext uri="{FF2B5EF4-FFF2-40B4-BE49-F238E27FC236}">
                    <a16:creationId xmlns:a16="http://schemas.microsoft.com/office/drawing/2014/main" id="{7EF5AA41-5EC8-4608-B07C-8BC619F4CFDB}"/>
                  </a:ext>
                </a:extLst>
              </p:cNvPr>
              <p:cNvSpPr/>
              <p:nvPr/>
            </p:nvSpPr>
            <p:spPr>
              <a:xfrm>
                <a:off x="2465063" y="2363576"/>
                <a:ext cx="529508" cy="52950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流程图: 接点 37">
                <a:extLst>
                  <a:ext uri="{FF2B5EF4-FFF2-40B4-BE49-F238E27FC236}">
                    <a16:creationId xmlns:a16="http://schemas.microsoft.com/office/drawing/2014/main" id="{7EF5AA41-5EC8-4608-B07C-8BC619F4C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63" y="2363576"/>
                <a:ext cx="529508" cy="529508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E029EEA1-3142-420B-8FD8-CB83860801AD}"/>
              </a:ext>
            </a:extLst>
          </p:cNvPr>
          <p:cNvSpPr/>
          <p:nvPr/>
        </p:nvSpPr>
        <p:spPr>
          <a:xfrm>
            <a:off x="3912170" y="2317156"/>
            <a:ext cx="316974" cy="316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3600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8E612A3D-6D8F-4F3E-9E9C-15414972F5C7}"/>
              </a:ext>
            </a:extLst>
          </p:cNvPr>
          <p:cNvSpPr/>
          <p:nvPr/>
        </p:nvSpPr>
        <p:spPr>
          <a:xfrm>
            <a:off x="3912170" y="3144063"/>
            <a:ext cx="316974" cy="316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3600" dirty="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23EBA33F-D302-42AF-BCF6-00DDBC509989}"/>
              </a:ext>
            </a:extLst>
          </p:cNvPr>
          <p:cNvSpPr/>
          <p:nvPr/>
        </p:nvSpPr>
        <p:spPr>
          <a:xfrm>
            <a:off x="3912169" y="3970966"/>
            <a:ext cx="316978" cy="31697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3600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624B6D8-D30B-4DB8-B960-F21BE27C3DE9}"/>
              </a:ext>
            </a:extLst>
          </p:cNvPr>
          <p:cNvCxnSpPr>
            <a:cxnSpLocks/>
          </p:cNvCxnSpPr>
          <p:nvPr/>
        </p:nvCxnSpPr>
        <p:spPr>
          <a:xfrm>
            <a:off x="3367473" y="2634130"/>
            <a:ext cx="0" cy="1383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387A32FB-A215-4244-8092-A587805D51F3}"/>
              </a:ext>
            </a:extLst>
          </p:cNvPr>
          <p:cNvGrpSpPr/>
          <p:nvPr/>
        </p:nvGrpSpPr>
        <p:grpSpPr>
          <a:xfrm>
            <a:off x="3000375" y="1536670"/>
            <a:ext cx="958216" cy="2480716"/>
            <a:chOff x="3000375" y="1536670"/>
            <a:chExt cx="958216" cy="2480716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D74C9E6-6446-4AA7-A06A-52C0980CCD14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75" y="2634130"/>
              <a:ext cx="36751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6F8E7BC0-6832-4E98-8C85-A0D84E437A1E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3114508" y="1790051"/>
              <a:ext cx="1097463" cy="590702"/>
            </a:xfrm>
            <a:prstGeom prst="bentConnector3">
              <a:avLst>
                <a:gd name="adj1" fmla="val 10006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0623D59-8BAA-421E-AADA-8125232BBC12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3365092" y="2363576"/>
              <a:ext cx="5934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334258E5-39F1-4B35-8F34-1B7E9DE45999}"/>
                </a:ext>
              </a:extLst>
            </p:cNvPr>
            <p:cNvCxnSpPr>
              <a:cxnSpLocks/>
            </p:cNvCxnSpPr>
            <p:nvPr/>
          </p:nvCxnSpPr>
          <p:spPr>
            <a:xfrm>
              <a:off x="3365092" y="3184735"/>
              <a:ext cx="58767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E106C57-CF9E-4BDD-863A-242BAF628798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3365092" y="4017386"/>
              <a:ext cx="5934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流程图: 接点 135">
                <a:extLst>
                  <a:ext uri="{FF2B5EF4-FFF2-40B4-BE49-F238E27FC236}">
                    <a16:creationId xmlns:a16="http://schemas.microsoft.com/office/drawing/2014/main" id="{4C09A645-D672-4030-A7B5-C9FF34515A9D}"/>
                  </a:ext>
                </a:extLst>
              </p:cNvPr>
              <p:cNvSpPr/>
              <p:nvPr/>
            </p:nvSpPr>
            <p:spPr>
              <a:xfrm>
                <a:off x="4541030" y="1383982"/>
                <a:ext cx="529507" cy="52950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6" name="流程图: 接点 135">
                <a:extLst>
                  <a:ext uri="{FF2B5EF4-FFF2-40B4-BE49-F238E27FC236}">
                    <a16:creationId xmlns:a16="http://schemas.microsoft.com/office/drawing/2014/main" id="{4C09A645-D672-4030-A7B5-C9FF34515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30" y="1383982"/>
                <a:ext cx="529507" cy="529507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7C8863A-0389-4B1E-8A26-4FEC653B328F}"/>
              </a:ext>
            </a:extLst>
          </p:cNvPr>
          <p:cNvCxnSpPr>
            <a:stCxn id="21" idx="6"/>
            <a:endCxn id="136" idx="2"/>
          </p:cNvCxnSpPr>
          <p:nvPr/>
        </p:nvCxnSpPr>
        <p:spPr>
          <a:xfrm flipV="1">
            <a:off x="4229143" y="1648736"/>
            <a:ext cx="31188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2E23554-0CB8-40DA-A842-4572F64647DD}"/>
              </a:ext>
            </a:extLst>
          </p:cNvPr>
          <p:cNvCxnSpPr>
            <a:stCxn id="47" idx="6"/>
            <a:endCxn id="32" idx="2"/>
          </p:cNvCxnSpPr>
          <p:nvPr/>
        </p:nvCxnSpPr>
        <p:spPr>
          <a:xfrm>
            <a:off x="4229144" y="2475643"/>
            <a:ext cx="305036" cy="3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7AB91E6-A3CE-4516-B51E-5FA2C56955F8}"/>
              </a:ext>
            </a:extLst>
          </p:cNvPr>
          <p:cNvCxnSpPr>
            <a:stCxn id="48" idx="6"/>
            <a:endCxn id="33" idx="2"/>
          </p:cNvCxnSpPr>
          <p:nvPr/>
        </p:nvCxnSpPr>
        <p:spPr>
          <a:xfrm>
            <a:off x="4229144" y="3302550"/>
            <a:ext cx="309662" cy="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C06AE12-3F04-4337-8EAA-E4620D80E407}"/>
              </a:ext>
            </a:extLst>
          </p:cNvPr>
          <p:cNvCxnSpPr>
            <a:stCxn id="49" idx="6"/>
            <a:endCxn id="34" idx="2"/>
          </p:cNvCxnSpPr>
          <p:nvPr/>
        </p:nvCxnSpPr>
        <p:spPr>
          <a:xfrm>
            <a:off x="4229147" y="4129455"/>
            <a:ext cx="309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23EDECC9-5566-4427-8155-66A30FAFC58F}"/>
              </a:ext>
            </a:extLst>
          </p:cNvPr>
          <p:cNvCxnSpPr>
            <a:stCxn id="32" idx="6"/>
            <a:endCxn id="35" idx="4"/>
          </p:cNvCxnSpPr>
          <p:nvPr/>
        </p:nvCxnSpPr>
        <p:spPr>
          <a:xfrm flipV="1">
            <a:off x="5063687" y="1784014"/>
            <a:ext cx="697900" cy="695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C4E94ECB-5156-44E5-974D-C707D7A1E1C2}"/>
              </a:ext>
            </a:extLst>
          </p:cNvPr>
          <p:cNvCxnSpPr>
            <a:stCxn id="136" idx="6"/>
            <a:endCxn id="35" idx="2"/>
          </p:cNvCxnSpPr>
          <p:nvPr/>
        </p:nvCxnSpPr>
        <p:spPr>
          <a:xfrm flipV="1">
            <a:off x="5070537" y="1648735"/>
            <a:ext cx="55577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流程图: 接点 149">
                <a:extLst>
                  <a:ext uri="{FF2B5EF4-FFF2-40B4-BE49-F238E27FC236}">
                    <a16:creationId xmlns:a16="http://schemas.microsoft.com/office/drawing/2014/main" id="{8BBB979B-3232-45A7-B158-8AA42071E271}"/>
                  </a:ext>
                </a:extLst>
              </p:cNvPr>
              <p:cNvSpPr/>
              <p:nvPr/>
            </p:nvSpPr>
            <p:spPr>
              <a:xfrm>
                <a:off x="6965272" y="1383981"/>
                <a:ext cx="529507" cy="529507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0" name="流程图: 接点 149">
                <a:extLst>
                  <a:ext uri="{FF2B5EF4-FFF2-40B4-BE49-F238E27FC236}">
                    <a16:creationId xmlns:a16="http://schemas.microsoft.com/office/drawing/2014/main" id="{8BBB979B-3232-45A7-B158-8AA42071E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72" y="1383981"/>
                <a:ext cx="529507" cy="529507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流程图: 接点 150">
            <a:extLst>
              <a:ext uri="{FF2B5EF4-FFF2-40B4-BE49-F238E27FC236}">
                <a16:creationId xmlns:a16="http://schemas.microsoft.com/office/drawing/2014/main" id="{77ECD3A1-9D59-486E-98C9-E07B7821E8CD}"/>
              </a:ext>
            </a:extLst>
          </p:cNvPr>
          <p:cNvSpPr/>
          <p:nvPr/>
        </p:nvSpPr>
        <p:spPr>
          <a:xfrm>
            <a:off x="6226714" y="1490250"/>
            <a:ext cx="316973" cy="31697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3600" dirty="0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22DF224-FDCF-4EC1-BCE4-685D2CBCBF9C}"/>
              </a:ext>
            </a:extLst>
          </p:cNvPr>
          <p:cNvCxnSpPr>
            <a:stCxn id="35" idx="6"/>
            <a:endCxn id="151" idx="2"/>
          </p:cNvCxnSpPr>
          <p:nvPr/>
        </p:nvCxnSpPr>
        <p:spPr>
          <a:xfrm>
            <a:off x="5896866" y="1648735"/>
            <a:ext cx="32984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232E504-73D2-4E12-97A8-815A08596AC0}"/>
              </a:ext>
            </a:extLst>
          </p:cNvPr>
          <p:cNvCxnSpPr>
            <a:stCxn id="151" idx="6"/>
            <a:endCxn id="150" idx="2"/>
          </p:cNvCxnSpPr>
          <p:nvPr/>
        </p:nvCxnSpPr>
        <p:spPr>
          <a:xfrm flipV="1">
            <a:off x="6543687" y="1648735"/>
            <a:ext cx="42158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8E9E9D9D-6B28-4B76-B92E-7A1861AA182C}"/>
              </a:ext>
            </a:extLst>
          </p:cNvPr>
          <p:cNvSpPr/>
          <p:nvPr/>
        </p:nvSpPr>
        <p:spPr>
          <a:xfrm>
            <a:off x="6249921" y="3167271"/>
            <a:ext cx="270558" cy="27055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◊</a:t>
            </a:r>
            <a:endParaRPr lang="zh-CN" altLang="en-US" sz="3600" dirty="0"/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ED55EA1-E40D-4A62-9AB9-1A9F4A65B56B}"/>
              </a:ext>
            </a:extLst>
          </p:cNvPr>
          <p:cNvCxnSpPr>
            <a:stCxn id="33" idx="6"/>
            <a:endCxn id="156" idx="2"/>
          </p:cNvCxnSpPr>
          <p:nvPr/>
        </p:nvCxnSpPr>
        <p:spPr>
          <a:xfrm flipV="1">
            <a:off x="5063687" y="3302550"/>
            <a:ext cx="1186234" cy="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7E61416-4FD6-48CB-8798-AC8AB90D9E5D}"/>
              </a:ext>
            </a:extLst>
          </p:cNvPr>
          <p:cNvCxnSpPr>
            <a:stCxn id="156" idx="0"/>
            <a:endCxn id="151" idx="4"/>
          </p:cNvCxnSpPr>
          <p:nvPr/>
        </p:nvCxnSpPr>
        <p:spPr>
          <a:xfrm flipV="1">
            <a:off x="6385200" y="1807223"/>
            <a:ext cx="1" cy="1360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流程图: 接点 160">
                <a:extLst>
                  <a:ext uri="{FF2B5EF4-FFF2-40B4-BE49-F238E27FC236}">
                    <a16:creationId xmlns:a16="http://schemas.microsoft.com/office/drawing/2014/main" id="{BE5E0138-76B4-4DE8-816B-BB14E1449D35}"/>
                  </a:ext>
                </a:extLst>
              </p:cNvPr>
              <p:cNvSpPr/>
              <p:nvPr/>
            </p:nvSpPr>
            <p:spPr>
              <a:xfrm>
                <a:off x="8058723" y="1383981"/>
                <a:ext cx="529507" cy="52950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1" name="流程图: 接点 160">
                <a:extLst>
                  <a:ext uri="{FF2B5EF4-FFF2-40B4-BE49-F238E27FC236}">
                    <a16:creationId xmlns:a16="http://schemas.microsoft.com/office/drawing/2014/main" id="{BE5E0138-76B4-4DE8-816B-BB14E1449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723" y="1383981"/>
                <a:ext cx="529507" cy="529507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6F68382-0C06-4C98-B9E4-861F9C694FB9}"/>
              </a:ext>
            </a:extLst>
          </p:cNvPr>
          <p:cNvCxnSpPr>
            <a:stCxn id="150" idx="6"/>
            <a:endCxn id="161" idx="2"/>
          </p:cNvCxnSpPr>
          <p:nvPr/>
        </p:nvCxnSpPr>
        <p:spPr>
          <a:xfrm>
            <a:off x="7494779" y="1648735"/>
            <a:ext cx="563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67904C29-AE8F-4FE3-9009-41DBEC28DAAF}"/>
              </a:ext>
            </a:extLst>
          </p:cNvPr>
          <p:cNvCxnSpPr>
            <a:endCxn id="156" idx="6"/>
          </p:cNvCxnSpPr>
          <p:nvPr/>
        </p:nvCxnSpPr>
        <p:spPr>
          <a:xfrm rot="5400000">
            <a:off x="6332593" y="1836621"/>
            <a:ext cx="1653816" cy="12780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流程图: 接点 165">
            <a:extLst>
              <a:ext uri="{FF2B5EF4-FFF2-40B4-BE49-F238E27FC236}">
                <a16:creationId xmlns:a16="http://schemas.microsoft.com/office/drawing/2014/main" id="{36268682-F9D0-4E37-830A-34BE6F6372CF}"/>
              </a:ext>
            </a:extLst>
          </p:cNvPr>
          <p:cNvSpPr/>
          <p:nvPr/>
        </p:nvSpPr>
        <p:spPr>
          <a:xfrm>
            <a:off x="9103982" y="1513805"/>
            <a:ext cx="270558" cy="27055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◊</a:t>
            </a:r>
            <a:endParaRPr lang="zh-CN" altLang="en-US" sz="36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92A6749-EF3F-4023-96F7-FB50B70409E6}"/>
              </a:ext>
            </a:extLst>
          </p:cNvPr>
          <p:cNvCxnSpPr>
            <a:stCxn id="161" idx="6"/>
            <a:endCxn id="166" idx="2"/>
          </p:cNvCxnSpPr>
          <p:nvPr/>
        </p:nvCxnSpPr>
        <p:spPr>
          <a:xfrm>
            <a:off x="8588230" y="1648735"/>
            <a:ext cx="515752" cy="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F48A0208-82E4-44EA-982F-70EE69FAE5B5}"/>
              </a:ext>
            </a:extLst>
          </p:cNvPr>
          <p:cNvCxnSpPr>
            <a:stCxn id="34" idx="6"/>
            <a:endCxn id="166" idx="4"/>
          </p:cNvCxnSpPr>
          <p:nvPr/>
        </p:nvCxnSpPr>
        <p:spPr>
          <a:xfrm flipV="1">
            <a:off x="5063687" y="1784363"/>
            <a:ext cx="4175574" cy="23450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流程图: 接点 170">
                <a:extLst>
                  <a:ext uri="{FF2B5EF4-FFF2-40B4-BE49-F238E27FC236}">
                    <a16:creationId xmlns:a16="http://schemas.microsoft.com/office/drawing/2014/main" id="{BA452A6F-8542-451E-8E9B-85976D7955D4}"/>
                  </a:ext>
                </a:extLst>
              </p:cNvPr>
              <p:cNvSpPr/>
              <p:nvPr/>
            </p:nvSpPr>
            <p:spPr>
              <a:xfrm>
                <a:off x="9879842" y="1383980"/>
                <a:ext cx="529508" cy="529508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1" name="流程图: 接点 170">
                <a:extLst>
                  <a:ext uri="{FF2B5EF4-FFF2-40B4-BE49-F238E27FC236}">
                    <a16:creationId xmlns:a16="http://schemas.microsoft.com/office/drawing/2014/main" id="{BA452A6F-8542-451E-8E9B-85976D795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842" y="1383980"/>
                <a:ext cx="529508" cy="529508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EE3BF3D8-1252-47C0-A4C8-66F4A0EF9031}"/>
              </a:ext>
            </a:extLst>
          </p:cNvPr>
          <p:cNvCxnSpPr>
            <a:stCxn id="166" idx="6"/>
            <a:endCxn id="171" idx="2"/>
          </p:cNvCxnSpPr>
          <p:nvPr/>
        </p:nvCxnSpPr>
        <p:spPr>
          <a:xfrm flipV="1">
            <a:off x="9374540" y="1648734"/>
            <a:ext cx="505302" cy="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85C442DC-4FAA-401C-AC71-C3BBD6DEA11D}"/>
              </a:ext>
            </a:extLst>
          </p:cNvPr>
          <p:cNvSpPr txBox="1"/>
          <p:nvPr/>
        </p:nvSpPr>
        <p:spPr>
          <a:xfrm rot="16200000">
            <a:off x="7412360" y="2547160"/>
            <a:ext cx="114165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feedback</a:t>
            </a:r>
            <a:endParaRPr lang="zh-CN" altLang="en-US" b="1" dirty="0"/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EA3C2BCC-0C8E-4C27-8034-1B92F6B58276}"/>
              </a:ext>
            </a:extLst>
          </p:cNvPr>
          <p:cNvGrpSpPr/>
          <p:nvPr/>
        </p:nvGrpSpPr>
        <p:grpSpPr>
          <a:xfrm>
            <a:off x="2989777" y="1536670"/>
            <a:ext cx="969726" cy="2704854"/>
            <a:chOff x="2989777" y="1536670"/>
            <a:chExt cx="969726" cy="2704854"/>
          </a:xfrm>
        </p:grpSpPr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645D9EFE-80D6-4C54-B0D3-8CFD11DB340B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rot="16200000" flipH="1">
              <a:off x="2249441" y="2532376"/>
              <a:ext cx="2704854" cy="713441"/>
            </a:xfrm>
            <a:prstGeom prst="bentConnector3">
              <a:avLst>
                <a:gd name="adj1" fmla="val 99956"/>
              </a:avLst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A836162-D646-40F9-AE44-5A3E348D1C26}"/>
                </a:ext>
              </a:extLst>
            </p:cNvPr>
            <p:cNvCxnSpPr>
              <a:cxnSpLocks/>
            </p:cNvCxnSpPr>
            <p:nvPr/>
          </p:nvCxnSpPr>
          <p:spPr>
            <a:xfrm>
              <a:off x="3249073" y="1751400"/>
              <a:ext cx="7104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87A436B0-56C0-4E35-A188-4778D80D27CC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>
              <a:off x="3249073" y="2587710"/>
              <a:ext cx="70951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B9E8DCCD-248D-44E0-9DC9-9FDA247B34B1}"/>
                </a:ext>
              </a:extLst>
            </p:cNvPr>
            <p:cNvCxnSpPr>
              <a:cxnSpLocks/>
            </p:cNvCxnSpPr>
            <p:nvPr/>
          </p:nvCxnSpPr>
          <p:spPr>
            <a:xfrm>
              <a:off x="3249073" y="3402042"/>
              <a:ext cx="7104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8017A369-BD3E-4759-BD52-EBA98F926654}"/>
                </a:ext>
              </a:extLst>
            </p:cNvPr>
            <p:cNvCxnSpPr>
              <a:stCxn id="37" idx="6"/>
            </p:cNvCxnSpPr>
            <p:nvPr/>
          </p:nvCxnSpPr>
          <p:spPr>
            <a:xfrm>
              <a:off x="2989777" y="1537701"/>
              <a:ext cx="25537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19D7A455-B38A-4BCF-9477-D746F8DFA81A}"/>
              </a:ext>
            </a:extLst>
          </p:cNvPr>
          <p:cNvCxnSpPr>
            <a:stCxn id="150" idx="3"/>
            <a:endCxn id="32" idx="5"/>
          </p:cNvCxnSpPr>
          <p:nvPr/>
        </p:nvCxnSpPr>
        <p:spPr>
          <a:xfrm rot="5400000">
            <a:off x="5599324" y="1222762"/>
            <a:ext cx="830312" cy="2056675"/>
          </a:xfrm>
          <a:prstGeom prst="bentConnector3">
            <a:avLst>
              <a:gd name="adj1" fmla="val 100162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544B6CCC-49B8-4027-847E-18459187ED36}"/>
              </a:ext>
            </a:extLst>
          </p:cNvPr>
          <p:cNvCxnSpPr>
            <a:stCxn id="150" idx="4"/>
            <a:endCxn id="33" idx="7"/>
          </p:cNvCxnSpPr>
          <p:nvPr/>
        </p:nvCxnSpPr>
        <p:spPr>
          <a:xfrm rot="5400000">
            <a:off x="5506505" y="1393803"/>
            <a:ext cx="1203836" cy="2243206"/>
          </a:xfrm>
          <a:prstGeom prst="bentConnector3">
            <a:avLst>
              <a:gd name="adj1" fmla="val 100005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03CEE3F-451B-4C2E-8922-F79436C1001C}"/>
              </a:ext>
            </a:extLst>
          </p:cNvPr>
          <p:cNvCxnSpPr>
            <a:stCxn id="150" idx="5"/>
            <a:endCxn id="34" idx="7"/>
          </p:cNvCxnSpPr>
          <p:nvPr/>
        </p:nvCxnSpPr>
        <p:spPr>
          <a:xfrm rot="5400000">
            <a:off x="5148058" y="1674705"/>
            <a:ext cx="2107938" cy="2430414"/>
          </a:xfrm>
          <a:prstGeom prst="bentConnector3">
            <a:avLst>
              <a:gd name="adj1" fmla="val 99886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7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3DFC83-AD88-41E5-963A-D6DB332770BF}"/>
              </a:ext>
            </a:extLst>
          </p:cNvPr>
          <p:cNvSpPr/>
          <p:nvPr/>
        </p:nvSpPr>
        <p:spPr>
          <a:xfrm>
            <a:off x="3749965" y="345649"/>
            <a:ext cx="3140692" cy="12661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F828FB2-0056-4213-9E63-2AD7D99F203D}"/>
              </a:ext>
            </a:extLst>
          </p:cNvPr>
          <p:cNvSpPr/>
          <p:nvPr/>
        </p:nvSpPr>
        <p:spPr>
          <a:xfrm>
            <a:off x="3749964" y="1637673"/>
            <a:ext cx="3140693" cy="2107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07D0F25-CD3D-4ED0-9151-CFCD2A58151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012361" y="978709"/>
            <a:ext cx="737604" cy="170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E96AEF2-AA29-427E-B2DD-5CA059474EF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05505" y="2691400"/>
            <a:ext cx="74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5AC4737-DAC6-4C36-8556-86BA5EF052C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12361" y="2691399"/>
            <a:ext cx="744674" cy="16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6E5F626-5B1D-4F38-B3CD-CB28E52267E7}"/>
              </a:ext>
            </a:extLst>
          </p:cNvPr>
          <p:cNvSpPr txBox="1"/>
          <p:nvPr/>
        </p:nvSpPr>
        <p:spPr>
          <a:xfrm>
            <a:off x="3842503" y="1251801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Image </a:t>
            </a:r>
          </a:p>
          <a:p>
            <a:r>
              <a:rPr lang="en-US" altLang="zh-CN" sz="1000" dirty="0"/>
              <a:t>sequence</a:t>
            </a:r>
            <a:endParaRPr lang="zh-CN" altLang="en-US" sz="10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7F3A223-7011-436C-9A79-5758E611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61" y="2309229"/>
            <a:ext cx="819000" cy="8746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F73C763-2698-4577-8A1A-92248F58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32" y="472809"/>
            <a:ext cx="819000" cy="874667"/>
          </a:xfrm>
          <a:prstGeom prst="rect">
            <a:avLst/>
          </a:prstGeom>
        </p:spPr>
      </p:pic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23AF9CA-0C71-47F3-A03F-C441A08CE381}"/>
              </a:ext>
            </a:extLst>
          </p:cNvPr>
          <p:cNvCxnSpPr>
            <a:cxnSpLocks/>
          </p:cNvCxnSpPr>
          <p:nvPr/>
        </p:nvCxnSpPr>
        <p:spPr>
          <a:xfrm>
            <a:off x="5338114" y="985431"/>
            <a:ext cx="360510" cy="2518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7C5F969-CCA2-480C-9150-6937322B46DE}"/>
              </a:ext>
            </a:extLst>
          </p:cNvPr>
          <p:cNvCxnSpPr>
            <a:cxnSpLocks/>
          </p:cNvCxnSpPr>
          <p:nvPr/>
        </p:nvCxnSpPr>
        <p:spPr>
          <a:xfrm flipV="1">
            <a:off x="5332182" y="425893"/>
            <a:ext cx="379643" cy="3006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6C4430B-4F49-4707-B691-F63B674E4FFC}"/>
              </a:ext>
            </a:extLst>
          </p:cNvPr>
          <p:cNvCxnSpPr>
            <a:cxnSpLocks/>
          </p:cNvCxnSpPr>
          <p:nvPr/>
        </p:nvCxnSpPr>
        <p:spPr>
          <a:xfrm>
            <a:off x="5339953" y="733107"/>
            <a:ext cx="380997" cy="5108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77AAA23-0191-45E3-BCC2-B04A96BD6D39}"/>
              </a:ext>
            </a:extLst>
          </p:cNvPr>
          <p:cNvCxnSpPr>
            <a:cxnSpLocks/>
          </p:cNvCxnSpPr>
          <p:nvPr/>
        </p:nvCxnSpPr>
        <p:spPr>
          <a:xfrm flipV="1">
            <a:off x="5322819" y="431501"/>
            <a:ext cx="389006" cy="5447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0AF3BD93-5759-4C4B-90B2-D9F70144C4FA}"/>
              </a:ext>
            </a:extLst>
          </p:cNvPr>
          <p:cNvGrpSpPr/>
          <p:nvPr/>
        </p:nvGrpSpPr>
        <p:grpSpPr>
          <a:xfrm>
            <a:off x="5957527" y="378461"/>
            <a:ext cx="500062" cy="1083070"/>
            <a:chOff x="6411913" y="581585"/>
            <a:chExt cx="500062" cy="1083070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7013EB3C-18E7-4E4F-8993-DBA07B6995D0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6659561" y="731565"/>
              <a:ext cx="0" cy="157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BB05642F-9027-4BAF-9172-C848043DDBC3}"/>
                </a:ext>
              </a:extLst>
            </p:cNvPr>
            <p:cNvGrpSpPr/>
            <p:nvPr/>
          </p:nvGrpSpPr>
          <p:grpSpPr>
            <a:xfrm>
              <a:off x="6411913" y="581585"/>
              <a:ext cx="500062" cy="1083070"/>
              <a:chOff x="6411913" y="581585"/>
              <a:chExt cx="500062" cy="1083070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3969590-6C62-4E4E-A7A7-F87A7BCE6222}"/>
                  </a:ext>
                </a:extLst>
              </p:cNvPr>
              <p:cNvSpPr/>
              <p:nvPr/>
            </p:nvSpPr>
            <p:spPr>
              <a:xfrm>
                <a:off x="6411913" y="581585"/>
                <a:ext cx="500062" cy="10830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EFDBD33F-B231-41A7-8475-615318EC90B2}"/>
                  </a:ext>
                </a:extLst>
              </p:cNvPr>
              <p:cNvSpPr/>
              <p:nvPr/>
            </p:nvSpPr>
            <p:spPr>
              <a:xfrm>
                <a:off x="6483348" y="620301"/>
                <a:ext cx="352425" cy="1112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/>
                  <a:t>LSTM</a:t>
                </a:r>
                <a:endParaRPr lang="zh-CN" altLang="en-US" sz="500" dirty="0"/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EEEB488D-6558-4AF1-B4EC-206389E65862}"/>
                  </a:ext>
                </a:extLst>
              </p:cNvPr>
              <p:cNvSpPr/>
              <p:nvPr/>
            </p:nvSpPr>
            <p:spPr>
              <a:xfrm>
                <a:off x="6483348" y="889501"/>
                <a:ext cx="352425" cy="1112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/>
                  <a:t>LSTM</a:t>
                </a:r>
                <a:endParaRPr lang="zh-CN" altLang="en-US" sz="500" dirty="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699D43E-8107-4E94-9A3A-4131454DE58D}"/>
                  </a:ext>
                </a:extLst>
              </p:cNvPr>
              <p:cNvSpPr txBox="1"/>
              <p:nvPr/>
            </p:nvSpPr>
            <p:spPr>
              <a:xfrm>
                <a:off x="6556008" y="1150954"/>
                <a:ext cx="19428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" b="1" dirty="0"/>
                  <a:t>.</a:t>
                </a:r>
              </a:p>
              <a:p>
                <a:r>
                  <a:rPr lang="en-US" altLang="zh-CN" sz="300" b="1" dirty="0"/>
                  <a:t>.</a:t>
                </a:r>
              </a:p>
            </p:txBody>
          </p: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1E38CCD4-A2D5-41B1-B541-4733E73F0B9D}"/>
                  </a:ext>
                </a:extLst>
              </p:cNvPr>
              <p:cNvCxnSpPr>
                <a:cxnSpLocks/>
                <a:stCxn id="67" idx="2"/>
                <a:endCxn id="69" idx="0"/>
              </p:cNvCxnSpPr>
              <p:nvPr/>
            </p:nvCxnSpPr>
            <p:spPr>
              <a:xfrm flipH="1">
                <a:off x="6653150" y="1000765"/>
                <a:ext cx="6411" cy="150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1E9584E-4E41-45BC-B14B-1E68E0C4EB91}"/>
                  </a:ext>
                </a:extLst>
              </p:cNvPr>
              <p:cNvSpPr/>
              <p:nvPr/>
            </p:nvSpPr>
            <p:spPr>
              <a:xfrm>
                <a:off x="6480426" y="1490058"/>
                <a:ext cx="352425" cy="1112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/>
                  <a:t>LSTM</a:t>
                </a:r>
                <a:endParaRPr lang="zh-CN" altLang="en-US" sz="500" dirty="0"/>
              </a:p>
            </p:txBody>
          </p: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FDAD7B1A-E951-4162-94B6-F3CC9DF8508E}"/>
                  </a:ext>
                </a:extLst>
              </p:cNvPr>
              <p:cNvCxnSpPr>
                <a:cxnSpLocks/>
                <a:stCxn id="69" idx="2"/>
                <a:endCxn id="89" idx="0"/>
              </p:cNvCxnSpPr>
              <p:nvPr/>
            </p:nvCxnSpPr>
            <p:spPr>
              <a:xfrm>
                <a:off x="6653150" y="1335620"/>
                <a:ext cx="3489" cy="154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B21C1E3E-F26A-4ED7-B7EE-E10D9A2C5724}"/>
              </a:ext>
            </a:extLst>
          </p:cNvPr>
          <p:cNvGrpSpPr/>
          <p:nvPr/>
        </p:nvGrpSpPr>
        <p:grpSpPr>
          <a:xfrm>
            <a:off x="5693626" y="429364"/>
            <a:ext cx="194284" cy="811262"/>
            <a:chOff x="5738021" y="622918"/>
            <a:chExt cx="194284" cy="811262"/>
          </a:xfrm>
        </p:grpSpPr>
        <p:sp>
          <p:nvSpPr>
            <p:cNvPr id="122" name="流程图: 接点 121">
              <a:extLst>
                <a:ext uri="{FF2B5EF4-FFF2-40B4-BE49-F238E27FC236}">
                  <a16:creationId xmlns:a16="http://schemas.microsoft.com/office/drawing/2014/main" id="{544C7D20-4828-46CF-B973-C2A9BB4D921E}"/>
                </a:ext>
              </a:extLst>
            </p:cNvPr>
            <p:cNvSpPr/>
            <p:nvPr/>
          </p:nvSpPr>
          <p:spPr>
            <a:xfrm>
              <a:off x="5782633" y="631633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流程图: 接点 122">
              <a:extLst>
                <a:ext uri="{FF2B5EF4-FFF2-40B4-BE49-F238E27FC236}">
                  <a16:creationId xmlns:a16="http://schemas.microsoft.com/office/drawing/2014/main" id="{991C36A3-3383-455D-B437-F2E45594B85E}"/>
                </a:ext>
              </a:extLst>
            </p:cNvPr>
            <p:cNvSpPr/>
            <p:nvPr/>
          </p:nvSpPr>
          <p:spPr>
            <a:xfrm>
              <a:off x="5782633" y="742241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流程图: 接点 123">
              <a:extLst>
                <a:ext uri="{FF2B5EF4-FFF2-40B4-BE49-F238E27FC236}">
                  <a16:creationId xmlns:a16="http://schemas.microsoft.com/office/drawing/2014/main" id="{F88775A8-1296-4E0B-AF23-E4B04FDF32AF}"/>
                </a:ext>
              </a:extLst>
            </p:cNvPr>
            <p:cNvSpPr/>
            <p:nvPr/>
          </p:nvSpPr>
          <p:spPr>
            <a:xfrm>
              <a:off x="5780598" y="853499"/>
              <a:ext cx="101892" cy="104947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97B62981-58D7-4BFA-8331-63EC7BDA5AB4}"/>
                </a:ext>
              </a:extLst>
            </p:cNvPr>
            <p:cNvSpPr/>
            <p:nvPr/>
          </p:nvSpPr>
          <p:spPr>
            <a:xfrm>
              <a:off x="5767730" y="622918"/>
              <a:ext cx="138114" cy="81126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流程图: 接点 130">
              <a:extLst>
                <a:ext uri="{FF2B5EF4-FFF2-40B4-BE49-F238E27FC236}">
                  <a16:creationId xmlns:a16="http://schemas.microsoft.com/office/drawing/2014/main" id="{7A6F280E-6DB4-4263-851C-83289D0D286C}"/>
                </a:ext>
              </a:extLst>
            </p:cNvPr>
            <p:cNvSpPr/>
            <p:nvPr/>
          </p:nvSpPr>
          <p:spPr>
            <a:xfrm>
              <a:off x="5784195" y="1095329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接点 131">
              <a:extLst>
                <a:ext uri="{FF2B5EF4-FFF2-40B4-BE49-F238E27FC236}">
                  <a16:creationId xmlns:a16="http://schemas.microsoft.com/office/drawing/2014/main" id="{66BCCB15-2671-4DE5-B979-3EDD8A0CC550}"/>
                </a:ext>
              </a:extLst>
            </p:cNvPr>
            <p:cNvSpPr/>
            <p:nvPr/>
          </p:nvSpPr>
          <p:spPr>
            <a:xfrm>
              <a:off x="5782633" y="1202391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流程图: 接点 132">
              <a:extLst>
                <a:ext uri="{FF2B5EF4-FFF2-40B4-BE49-F238E27FC236}">
                  <a16:creationId xmlns:a16="http://schemas.microsoft.com/office/drawing/2014/main" id="{49AD7C30-E964-4739-B97B-D440347FF26B}"/>
                </a:ext>
              </a:extLst>
            </p:cNvPr>
            <p:cNvSpPr/>
            <p:nvPr/>
          </p:nvSpPr>
          <p:spPr>
            <a:xfrm>
              <a:off x="5782633" y="1307475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91C3530-7957-4F0B-80F7-06370427E980}"/>
                </a:ext>
              </a:extLst>
            </p:cNvPr>
            <p:cNvSpPr txBox="1"/>
            <p:nvPr/>
          </p:nvSpPr>
          <p:spPr>
            <a:xfrm>
              <a:off x="5738021" y="932583"/>
              <a:ext cx="1942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" b="1" dirty="0"/>
                <a:t>.</a:t>
              </a:r>
            </a:p>
            <a:p>
              <a:r>
                <a:rPr lang="en-US" altLang="zh-CN" sz="300" b="1" dirty="0"/>
                <a:t>.</a:t>
              </a:r>
              <a:endParaRPr lang="zh-CN" altLang="en-US" sz="300" b="1" dirty="0"/>
            </a:p>
          </p:txBody>
        </p:sp>
      </p:grp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EC950FAD-3351-4D27-9777-86E2B94BBC02}"/>
              </a:ext>
            </a:extLst>
          </p:cNvPr>
          <p:cNvSpPr/>
          <p:nvPr/>
        </p:nvSpPr>
        <p:spPr>
          <a:xfrm>
            <a:off x="5867846" y="790584"/>
            <a:ext cx="88714" cy="1331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箭头: 右 171">
            <a:extLst>
              <a:ext uri="{FF2B5EF4-FFF2-40B4-BE49-F238E27FC236}">
                <a16:creationId xmlns:a16="http://schemas.microsoft.com/office/drawing/2014/main" id="{F66C75CC-7535-4DCA-BA23-ACC3ECF8FDFA}"/>
              </a:ext>
            </a:extLst>
          </p:cNvPr>
          <p:cNvSpPr/>
          <p:nvPr/>
        </p:nvSpPr>
        <p:spPr>
          <a:xfrm>
            <a:off x="6473528" y="789897"/>
            <a:ext cx="88714" cy="1331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CC84F1E2-0CCE-4D00-9C43-651AEE64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37" y="1837211"/>
            <a:ext cx="597066" cy="576477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B29A0071-90E2-4066-B81D-6FF8C48AB0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7" r="16401"/>
          <a:stretch/>
        </p:blipFill>
        <p:spPr>
          <a:xfrm>
            <a:off x="3974420" y="2847584"/>
            <a:ext cx="514595" cy="543909"/>
          </a:xfrm>
          <a:prstGeom prst="rect">
            <a:avLst/>
          </a:prstGeom>
        </p:spPr>
      </p:pic>
      <p:sp>
        <p:nvSpPr>
          <p:cNvPr id="184" name="立方体 183">
            <a:extLst>
              <a:ext uri="{FF2B5EF4-FFF2-40B4-BE49-F238E27FC236}">
                <a16:creationId xmlns:a16="http://schemas.microsoft.com/office/drawing/2014/main" id="{43334184-7C91-4B27-8672-3A5A1A528B22}"/>
              </a:ext>
            </a:extLst>
          </p:cNvPr>
          <p:cNvSpPr/>
          <p:nvPr/>
        </p:nvSpPr>
        <p:spPr>
          <a:xfrm>
            <a:off x="4682270" y="1786709"/>
            <a:ext cx="203723" cy="677479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立方体 184">
            <a:extLst>
              <a:ext uri="{FF2B5EF4-FFF2-40B4-BE49-F238E27FC236}">
                <a16:creationId xmlns:a16="http://schemas.microsoft.com/office/drawing/2014/main" id="{62CCC62C-DA10-4575-943C-626B76F04170}"/>
              </a:ext>
            </a:extLst>
          </p:cNvPr>
          <p:cNvSpPr/>
          <p:nvPr/>
        </p:nvSpPr>
        <p:spPr>
          <a:xfrm>
            <a:off x="4671751" y="2847592"/>
            <a:ext cx="203723" cy="677479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立方体 185">
            <a:extLst>
              <a:ext uri="{FF2B5EF4-FFF2-40B4-BE49-F238E27FC236}">
                <a16:creationId xmlns:a16="http://schemas.microsoft.com/office/drawing/2014/main" id="{E2AB0AC2-1E97-43C3-A31A-218F2BB51A5E}"/>
              </a:ext>
            </a:extLst>
          </p:cNvPr>
          <p:cNvSpPr/>
          <p:nvPr/>
        </p:nvSpPr>
        <p:spPr>
          <a:xfrm>
            <a:off x="4944381" y="1878170"/>
            <a:ext cx="153810" cy="511493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立方体 186">
            <a:extLst>
              <a:ext uri="{FF2B5EF4-FFF2-40B4-BE49-F238E27FC236}">
                <a16:creationId xmlns:a16="http://schemas.microsoft.com/office/drawing/2014/main" id="{AED4AB84-1554-4604-AF53-7EC986C558EC}"/>
              </a:ext>
            </a:extLst>
          </p:cNvPr>
          <p:cNvSpPr/>
          <p:nvPr/>
        </p:nvSpPr>
        <p:spPr>
          <a:xfrm>
            <a:off x="4937829" y="2863791"/>
            <a:ext cx="153810" cy="511493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立方体 187">
            <a:extLst>
              <a:ext uri="{FF2B5EF4-FFF2-40B4-BE49-F238E27FC236}">
                <a16:creationId xmlns:a16="http://schemas.microsoft.com/office/drawing/2014/main" id="{06852EB7-6600-4C50-A8AA-68EA53A30492}"/>
              </a:ext>
            </a:extLst>
          </p:cNvPr>
          <p:cNvSpPr/>
          <p:nvPr/>
        </p:nvSpPr>
        <p:spPr>
          <a:xfrm>
            <a:off x="5180724" y="1952694"/>
            <a:ext cx="89920" cy="299027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立方体 192">
            <a:extLst>
              <a:ext uri="{FF2B5EF4-FFF2-40B4-BE49-F238E27FC236}">
                <a16:creationId xmlns:a16="http://schemas.microsoft.com/office/drawing/2014/main" id="{13C44551-3150-4426-9740-F624140A3A73}"/>
              </a:ext>
            </a:extLst>
          </p:cNvPr>
          <p:cNvSpPr/>
          <p:nvPr/>
        </p:nvSpPr>
        <p:spPr>
          <a:xfrm>
            <a:off x="4732093" y="563146"/>
            <a:ext cx="203723" cy="677479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立方体 193">
            <a:extLst>
              <a:ext uri="{FF2B5EF4-FFF2-40B4-BE49-F238E27FC236}">
                <a16:creationId xmlns:a16="http://schemas.microsoft.com/office/drawing/2014/main" id="{E54E785A-A767-40E7-B220-ED029305E285}"/>
              </a:ext>
            </a:extLst>
          </p:cNvPr>
          <p:cNvSpPr/>
          <p:nvPr/>
        </p:nvSpPr>
        <p:spPr>
          <a:xfrm>
            <a:off x="4994204" y="654607"/>
            <a:ext cx="153810" cy="511493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立方体 194">
            <a:extLst>
              <a:ext uri="{FF2B5EF4-FFF2-40B4-BE49-F238E27FC236}">
                <a16:creationId xmlns:a16="http://schemas.microsoft.com/office/drawing/2014/main" id="{96009EB4-873A-4B34-B9BB-E002C3DFBD0E}"/>
              </a:ext>
            </a:extLst>
          </p:cNvPr>
          <p:cNvSpPr/>
          <p:nvPr/>
        </p:nvSpPr>
        <p:spPr>
          <a:xfrm>
            <a:off x="5230547" y="729131"/>
            <a:ext cx="89920" cy="299027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B56B6693-1CB9-4860-8775-8891325C117E}"/>
              </a:ext>
            </a:extLst>
          </p:cNvPr>
          <p:cNvCxnSpPr>
            <a:cxnSpLocks/>
          </p:cNvCxnSpPr>
          <p:nvPr/>
        </p:nvCxnSpPr>
        <p:spPr>
          <a:xfrm>
            <a:off x="5293663" y="2211932"/>
            <a:ext cx="373711" cy="3303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1E44E4EF-8542-4D29-8A20-57AE14F60AD4}"/>
              </a:ext>
            </a:extLst>
          </p:cNvPr>
          <p:cNvCxnSpPr>
            <a:cxnSpLocks/>
          </p:cNvCxnSpPr>
          <p:nvPr/>
        </p:nvCxnSpPr>
        <p:spPr>
          <a:xfrm flipV="1">
            <a:off x="5287731" y="1652394"/>
            <a:ext cx="379643" cy="3006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840DD318-05C4-45EB-9A7D-C01677EF3BBA}"/>
              </a:ext>
            </a:extLst>
          </p:cNvPr>
          <p:cNvCxnSpPr>
            <a:cxnSpLocks/>
          </p:cNvCxnSpPr>
          <p:nvPr/>
        </p:nvCxnSpPr>
        <p:spPr>
          <a:xfrm>
            <a:off x="5292104" y="1964829"/>
            <a:ext cx="375270" cy="5774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8D608830-081F-400D-B825-C7428B589C2E}"/>
              </a:ext>
            </a:extLst>
          </p:cNvPr>
          <p:cNvCxnSpPr>
            <a:cxnSpLocks/>
          </p:cNvCxnSpPr>
          <p:nvPr/>
        </p:nvCxnSpPr>
        <p:spPr>
          <a:xfrm flipV="1">
            <a:off x="5278368" y="1658002"/>
            <a:ext cx="389006" cy="5447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B4DD737E-81E0-4BE7-8E0C-045691D0530B}"/>
              </a:ext>
            </a:extLst>
          </p:cNvPr>
          <p:cNvGrpSpPr/>
          <p:nvPr/>
        </p:nvGrpSpPr>
        <p:grpSpPr>
          <a:xfrm>
            <a:off x="5640454" y="1655864"/>
            <a:ext cx="197490" cy="898561"/>
            <a:chOff x="5729300" y="622917"/>
            <a:chExt cx="197490" cy="898561"/>
          </a:xfrm>
        </p:grpSpPr>
        <p:sp>
          <p:nvSpPr>
            <p:cNvPr id="254" name="流程图: 接点 253">
              <a:extLst>
                <a:ext uri="{FF2B5EF4-FFF2-40B4-BE49-F238E27FC236}">
                  <a16:creationId xmlns:a16="http://schemas.microsoft.com/office/drawing/2014/main" id="{1D79098C-54C7-4C08-B938-1F1E405DF4E7}"/>
                </a:ext>
              </a:extLst>
            </p:cNvPr>
            <p:cNvSpPr/>
            <p:nvPr/>
          </p:nvSpPr>
          <p:spPr>
            <a:xfrm>
              <a:off x="5782633" y="631633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流程图: 接点 254">
              <a:extLst>
                <a:ext uri="{FF2B5EF4-FFF2-40B4-BE49-F238E27FC236}">
                  <a16:creationId xmlns:a16="http://schemas.microsoft.com/office/drawing/2014/main" id="{C65A672B-2B37-4622-9D8C-456535C44997}"/>
                </a:ext>
              </a:extLst>
            </p:cNvPr>
            <p:cNvSpPr/>
            <p:nvPr/>
          </p:nvSpPr>
          <p:spPr>
            <a:xfrm>
              <a:off x="5782633" y="742241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流程图: 接点 255">
              <a:extLst>
                <a:ext uri="{FF2B5EF4-FFF2-40B4-BE49-F238E27FC236}">
                  <a16:creationId xmlns:a16="http://schemas.microsoft.com/office/drawing/2014/main" id="{9E7275BC-F988-47BB-AE88-F17304A22DDD}"/>
                </a:ext>
              </a:extLst>
            </p:cNvPr>
            <p:cNvSpPr/>
            <p:nvPr/>
          </p:nvSpPr>
          <p:spPr>
            <a:xfrm>
              <a:off x="5780598" y="853499"/>
              <a:ext cx="101892" cy="104947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525C7FAD-BD18-467E-97CE-05F4E3B36029}"/>
                </a:ext>
              </a:extLst>
            </p:cNvPr>
            <p:cNvSpPr/>
            <p:nvPr/>
          </p:nvSpPr>
          <p:spPr>
            <a:xfrm>
              <a:off x="5767730" y="622917"/>
              <a:ext cx="138114" cy="898561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流程图: 接点 257">
              <a:extLst>
                <a:ext uri="{FF2B5EF4-FFF2-40B4-BE49-F238E27FC236}">
                  <a16:creationId xmlns:a16="http://schemas.microsoft.com/office/drawing/2014/main" id="{72FFF36C-996F-4CF7-B9E8-C6805066CE3B}"/>
                </a:ext>
              </a:extLst>
            </p:cNvPr>
            <p:cNvSpPr/>
            <p:nvPr/>
          </p:nvSpPr>
          <p:spPr>
            <a:xfrm>
              <a:off x="5783510" y="1174390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流程图: 接点 258">
              <a:extLst>
                <a:ext uri="{FF2B5EF4-FFF2-40B4-BE49-F238E27FC236}">
                  <a16:creationId xmlns:a16="http://schemas.microsoft.com/office/drawing/2014/main" id="{08047131-CCF9-4DC0-BEEA-D1AC97BAC77E}"/>
                </a:ext>
              </a:extLst>
            </p:cNvPr>
            <p:cNvSpPr/>
            <p:nvPr/>
          </p:nvSpPr>
          <p:spPr>
            <a:xfrm>
              <a:off x="5782633" y="1281932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流程图: 接点 259">
              <a:extLst>
                <a:ext uri="{FF2B5EF4-FFF2-40B4-BE49-F238E27FC236}">
                  <a16:creationId xmlns:a16="http://schemas.microsoft.com/office/drawing/2014/main" id="{52718B34-CCF5-4ED6-A7C4-7DEAA1283B1F}"/>
                </a:ext>
              </a:extLst>
            </p:cNvPr>
            <p:cNvSpPr/>
            <p:nvPr/>
          </p:nvSpPr>
          <p:spPr>
            <a:xfrm>
              <a:off x="5782633" y="1393658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80B83FE8-506D-4F80-BF72-8E27860BCBD4}"/>
                </a:ext>
              </a:extLst>
            </p:cNvPr>
            <p:cNvSpPr txBox="1"/>
            <p:nvPr/>
          </p:nvSpPr>
          <p:spPr>
            <a:xfrm>
              <a:off x="5729300" y="901641"/>
              <a:ext cx="1974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" b="1" dirty="0"/>
                <a:t>.</a:t>
              </a:r>
            </a:p>
            <a:p>
              <a:r>
                <a:rPr lang="en-US" altLang="zh-CN" sz="400" b="1" dirty="0"/>
                <a:t>.</a:t>
              </a:r>
              <a:endParaRPr lang="zh-CN" altLang="en-US" sz="400" b="1" dirty="0"/>
            </a:p>
          </p:txBody>
        </p:sp>
      </p:grp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73FE2154-AA0C-4AF8-AFAE-0C9A9804B436}"/>
              </a:ext>
            </a:extLst>
          </p:cNvPr>
          <p:cNvCxnSpPr>
            <a:cxnSpLocks/>
          </p:cNvCxnSpPr>
          <p:nvPr/>
        </p:nvCxnSpPr>
        <p:spPr>
          <a:xfrm>
            <a:off x="5293502" y="3180868"/>
            <a:ext cx="373711" cy="3303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8E3795D5-F860-4B52-8010-3F2DBF3B1F7A}"/>
              </a:ext>
            </a:extLst>
          </p:cNvPr>
          <p:cNvCxnSpPr>
            <a:cxnSpLocks/>
          </p:cNvCxnSpPr>
          <p:nvPr/>
        </p:nvCxnSpPr>
        <p:spPr>
          <a:xfrm flipV="1">
            <a:off x="5287570" y="2621330"/>
            <a:ext cx="379643" cy="3006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BBEC5CA5-AD8F-43B3-8B60-F851D3172284}"/>
              </a:ext>
            </a:extLst>
          </p:cNvPr>
          <p:cNvCxnSpPr>
            <a:cxnSpLocks/>
          </p:cNvCxnSpPr>
          <p:nvPr/>
        </p:nvCxnSpPr>
        <p:spPr>
          <a:xfrm>
            <a:off x="5291943" y="2933765"/>
            <a:ext cx="375270" cy="5774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133CD430-F2A8-4D7A-8EBA-1B06F559547D}"/>
              </a:ext>
            </a:extLst>
          </p:cNvPr>
          <p:cNvCxnSpPr>
            <a:cxnSpLocks/>
          </p:cNvCxnSpPr>
          <p:nvPr/>
        </p:nvCxnSpPr>
        <p:spPr>
          <a:xfrm flipV="1">
            <a:off x="5278207" y="2626938"/>
            <a:ext cx="389006" cy="5447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D5B0DB4D-B18E-44E5-9D5A-552C788AC7AB}"/>
              </a:ext>
            </a:extLst>
          </p:cNvPr>
          <p:cNvGrpSpPr/>
          <p:nvPr/>
        </p:nvGrpSpPr>
        <p:grpSpPr>
          <a:xfrm>
            <a:off x="5640293" y="2624800"/>
            <a:ext cx="197490" cy="898561"/>
            <a:chOff x="5729300" y="622917"/>
            <a:chExt cx="197490" cy="898561"/>
          </a:xfrm>
        </p:grpSpPr>
        <p:sp>
          <p:nvSpPr>
            <p:cNvPr id="267" name="流程图: 接点 266">
              <a:extLst>
                <a:ext uri="{FF2B5EF4-FFF2-40B4-BE49-F238E27FC236}">
                  <a16:creationId xmlns:a16="http://schemas.microsoft.com/office/drawing/2014/main" id="{E4ABF593-4EA1-45D2-99AF-ED56EC3D87F5}"/>
                </a:ext>
              </a:extLst>
            </p:cNvPr>
            <p:cNvSpPr/>
            <p:nvPr/>
          </p:nvSpPr>
          <p:spPr>
            <a:xfrm>
              <a:off x="5782633" y="631633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流程图: 接点 267">
              <a:extLst>
                <a:ext uri="{FF2B5EF4-FFF2-40B4-BE49-F238E27FC236}">
                  <a16:creationId xmlns:a16="http://schemas.microsoft.com/office/drawing/2014/main" id="{3AD5DD17-A7AE-4A3A-A8C9-09E483982A7A}"/>
                </a:ext>
              </a:extLst>
            </p:cNvPr>
            <p:cNvSpPr/>
            <p:nvPr/>
          </p:nvSpPr>
          <p:spPr>
            <a:xfrm>
              <a:off x="5782633" y="742241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流程图: 接点 268">
              <a:extLst>
                <a:ext uri="{FF2B5EF4-FFF2-40B4-BE49-F238E27FC236}">
                  <a16:creationId xmlns:a16="http://schemas.microsoft.com/office/drawing/2014/main" id="{A4C04B1D-3BD4-444E-B174-6491C22AC243}"/>
                </a:ext>
              </a:extLst>
            </p:cNvPr>
            <p:cNvSpPr/>
            <p:nvPr/>
          </p:nvSpPr>
          <p:spPr>
            <a:xfrm>
              <a:off x="5780598" y="853499"/>
              <a:ext cx="101892" cy="104947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96083B63-ED40-4222-9723-93FA87D3282A}"/>
                </a:ext>
              </a:extLst>
            </p:cNvPr>
            <p:cNvSpPr/>
            <p:nvPr/>
          </p:nvSpPr>
          <p:spPr>
            <a:xfrm>
              <a:off x="5767730" y="622917"/>
              <a:ext cx="138114" cy="898561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流程图: 接点 270">
              <a:extLst>
                <a:ext uri="{FF2B5EF4-FFF2-40B4-BE49-F238E27FC236}">
                  <a16:creationId xmlns:a16="http://schemas.microsoft.com/office/drawing/2014/main" id="{3908B068-D68D-49B9-9D7D-73AF328C8121}"/>
                </a:ext>
              </a:extLst>
            </p:cNvPr>
            <p:cNvSpPr/>
            <p:nvPr/>
          </p:nvSpPr>
          <p:spPr>
            <a:xfrm>
              <a:off x="5783510" y="1174390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流程图: 接点 271">
              <a:extLst>
                <a:ext uri="{FF2B5EF4-FFF2-40B4-BE49-F238E27FC236}">
                  <a16:creationId xmlns:a16="http://schemas.microsoft.com/office/drawing/2014/main" id="{2DA618A1-4907-4CDF-BF2C-7E3BA38AE671}"/>
                </a:ext>
              </a:extLst>
            </p:cNvPr>
            <p:cNvSpPr/>
            <p:nvPr/>
          </p:nvSpPr>
          <p:spPr>
            <a:xfrm>
              <a:off x="5782633" y="1281932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流程图: 接点 272">
              <a:extLst>
                <a:ext uri="{FF2B5EF4-FFF2-40B4-BE49-F238E27FC236}">
                  <a16:creationId xmlns:a16="http://schemas.microsoft.com/office/drawing/2014/main" id="{BD334C1B-54B5-442F-96E6-C3AB139C1ADD}"/>
                </a:ext>
              </a:extLst>
            </p:cNvPr>
            <p:cNvSpPr/>
            <p:nvPr/>
          </p:nvSpPr>
          <p:spPr>
            <a:xfrm>
              <a:off x="5782633" y="1393658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2750B531-54B1-4469-9188-68C3F17DD0CA}"/>
                </a:ext>
              </a:extLst>
            </p:cNvPr>
            <p:cNvSpPr txBox="1"/>
            <p:nvPr/>
          </p:nvSpPr>
          <p:spPr>
            <a:xfrm>
              <a:off x="5729300" y="901641"/>
              <a:ext cx="1974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" b="1" dirty="0"/>
                <a:t>.</a:t>
              </a:r>
            </a:p>
            <a:p>
              <a:r>
                <a:rPr lang="en-US" altLang="zh-CN" sz="400" b="1" dirty="0"/>
                <a:t>.</a:t>
              </a:r>
              <a:endParaRPr lang="zh-CN" altLang="en-US" sz="400" b="1" dirty="0"/>
            </a:p>
          </p:txBody>
        </p:sp>
      </p:grpSp>
      <p:sp>
        <p:nvSpPr>
          <p:cNvPr id="275" name="立方体 274">
            <a:extLst>
              <a:ext uri="{FF2B5EF4-FFF2-40B4-BE49-F238E27FC236}">
                <a16:creationId xmlns:a16="http://schemas.microsoft.com/office/drawing/2014/main" id="{F6B4884B-5EC0-4354-8E09-7DCE9E1E3798}"/>
              </a:ext>
            </a:extLst>
          </p:cNvPr>
          <p:cNvSpPr/>
          <p:nvPr/>
        </p:nvSpPr>
        <p:spPr>
          <a:xfrm>
            <a:off x="5174457" y="2926927"/>
            <a:ext cx="89920" cy="299027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E2F5137A-916D-47F0-8865-BFA05AC04BC3}"/>
              </a:ext>
            </a:extLst>
          </p:cNvPr>
          <p:cNvSpPr/>
          <p:nvPr/>
        </p:nvSpPr>
        <p:spPr>
          <a:xfrm>
            <a:off x="5962556" y="2312339"/>
            <a:ext cx="501094" cy="540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Deeply-Fusion</a:t>
            </a:r>
          </a:p>
          <a:p>
            <a:pPr algn="ctr"/>
            <a:r>
              <a:rPr lang="en-US" altLang="zh-CN" sz="600" dirty="0"/>
              <a:t>Network</a:t>
            </a:r>
            <a:endParaRPr lang="zh-CN" altLang="en-US" sz="600" dirty="0"/>
          </a:p>
        </p:txBody>
      </p:sp>
      <p:sp>
        <p:nvSpPr>
          <p:cNvPr id="304" name="箭头: 右 303">
            <a:extLst>
              <a:ext uri="{FF2B5EF4-FFF2-40B4-BE49-F238E27FC236}">
                <a16:creationId xmlns:a16="http://schemas.microsoft.com/office/drawing/2014/main" id="{BD2CE6ED-7A18-4A69-A198-F6386697AFAF}"/>
              </a:ext>
            </a:extLst>
          </p:cNvPr>
          <p:cNvSpPr/>
          <p:nvPr/>
        </p:nvSpPr>
        <p:spPr>
          <a:xfrm>
            <a:off x="5857587" y="2520343"/>
            <a:ext cx="88714" cy="1331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箭头: 右 304">
            <a:extLst>
              <a:ext uri="{FF2B5EF4-FFF2-40B4-BE49-F238E27FC236}">
                <a16:creationId xmlns:a16="http://schemas.microsoft.com/office/drawing/2014/main" id="{AF8869E3-03FA-47B7-B20A-D6ABB1711087}"/>
              </a:ext>
            </a:extLst>
          </p:cNvPr>
          <p:cNvSpPr/>
          <p:nvPr/>
        </p:nvSpPr>
        <p:spPr>
          <a:xfrm>
            <a:off x="6471403" y="2520032"/>
            <a:ext cx="88714" cy="1331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FF3BFDFD-7240-4CD6-B088-9C3676A45922}"/>
              </a:ext>
            </a:extLst>
          </p:cNvPr>
          <p:cNvSpPr txBox="1"/>
          <p:nvPr/>
        </p:nvSpPr>
        <p:spPr>
          <a:xfrm>
            <a:off x="4612378" y="1380660"/>
            <a:ext cx="1329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Temporal Network</a:t>
            </a:r>
            <a:endParaRPr lang="zh-CN" altLang="en-US" sz="1050" b="1" dirty="0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7922173-C309-4D69-AAAB-1D7DCDB8A957}"/>
              </a:ext>
            </a:extLst>
          </p:cNvPr>
          <p:cNvSpPr/>
          <p:nvPr/>
        </p:nvSpPr>
        <p:spPr>
          <a:xfrm>
            <a:off x="4618818" y="3531603"/>
            <a:ext cx="11624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Spatial Network</a:t>
            </a:r>
            <a:endParaRPr lang="zh-CN" altLang="en-US" sz="1050" b="1" dirty="0"/>
          </a:p>
        </p:txBody>
      </p:sp>
      <p:sp>
        <p:nvSpPr>
          <p:cNvPr id="320" name="箭头: 下 319">
            <a:extLst>
              <a:ext uri="{FF2B5EF4-FFF2-40B4-BE49-F238E27FC236}">
                <a16:creationId xmlns:a16="http://schemas.microsoft.com/office/drawing/2014/main" id="{245F2747-7EBB-4FC4-97BF-1327CE704F38}"/>
              </a:ext>
            </a:extLst>
          </p:cNvPr>
          <p:cNvSpPr/>
          <p:nvPr/>
        </p:nvSpPr>
        <p:spPr>
          <a:xfrm>
            <a:off x="4110753" y="2518068"/>
            <a:ext cx="246012" cy="23089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7B262459-09D7-4C6A-8F3C-AE485EF6A177}"/>
              </a:ext>
            </a:extLst>
          </p:cNvPr>
          <p:cNvGrpSpPr/>
          <p:nvPr/>
        </p:nvGrpSpPr>
        <p:grpSpPr>
          <a:xfrm>
            <a:off x="6531893" y="605366"/>
            <a:ext cx="194284" cy="497647"/>
            <a:chOff x="6530246" y="633413"/>
            <a:chExt cx="194284" cy="497647"/>
          </a:xfrm>
        </p:grpSpPr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4A65E213-10E6-4FFD-9AB5-EA58CBDF1468}"/>
                </a:ext>
              </a:extLst>
            </p:cNvPr>
            <p:cNvGrpSpPr/>
            <p:nvPr/>
          </p:nvGrpSpPr>
          <p:grpSpPr>
            <a:xfrm>
              <a:off x="6530246" y="633413"/>
              <a:ext cx="194284" cy="497647"/>
              <a:chOff x="6530907" y="1006881"/>
              <a:chExt cx="194284" cy="497647"/>
            </a:xfrm>
          </p:grpSpPr>
          <p:sp>
            <p:nvSpPr>
              <p:cNvPr id="147" name="流程图: 接点 146">
                <a:extLst>
                  <a:ext uri="{FF2B5EF4-FFF2-40B4-BE49-F238E27FC236}">
                    <a16:creationId xmlns:a16="http://schemas.microsoft.com/office/drawing/2014/main" id="{F9CE5C7A-09CF-41BD-A377-2B317D276EFB}"/>
                  </a:ext>
                </a:extLst>
              </p:cNvPr>
              <p:cNvSpPr/>
              <p:nvPr/>
            </p:nvSpPr>
            <p:spPr>
              <a:xfrm>
                <a:off x="6578707" y="1026187"/>
                <a:ext cx="101892" cy="10189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流程图: 接点 147">
                <a:extLst>
                  <a:ext uri="{FF2B5EF4-FFF2-40B4-BE49-F238E27FC236}">
                    <a16:creationId xmlns:a16="http://schemas.microsoft.com/office/drawing/2014/main" id="{4425B08A-25D3-4A2F-8FA5-5F084709101C}"/>
                  </a:ext>
                </a:extLst>
              </p:cNvPr>
              <p:cNvSpPr/>
              <p:nvPr/>
            </p:nvSpPr>
            <p:spPr>
              <a:xfrm>
                <a:off x="6578707" y="1389468"/>
                <a:ext cx="101892" cy="10652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6E4F83A3-9A48-40B3-97EC-52921924B502}"/>
                  </a:ext>
                </a:extLst>
              </p:cNvPr>
              <p:cNvSpPr/>
              <p:nvPr/>
            </p:nvSpPr>
            <p:spPr>
              <a:xfrm>
                <a:off x="6560734" y="1006881"/>
                <a:ext cx="138114" cy="49764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FF168848-B17D-427B-A059-BC6EE5AC1BF3}"/>
                  </a:ext>
                </a:extLst>
              </p:cNvPr>
              <p:cNvSpPr txBox="1"/>
              <p:nvPr/>
            </p:nvSpPr>
            <p:spPr>
              <a:xfrm>
                <a:off x="6530907" y="1111811"/>
                <a:ext cx="19428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" b="1" dirty="0"/>
                  <a:t>.</a:t>
                </a:r>
              </a:p>
              <a:p>
                <a:r>
                  <a:rPr lang="en-US" altLang="zh-CN" sz="300" b="1" dirty="0"/>
                  <a:t>.</a:t>
                </a:r>
                <a:endParaRPr lang="zh-CN" altLang="en-US" sz="300" b="1" dirty="0"/>
              </a:p>
            </p:txBody>
          </p:sp>
        </p:grpSp>
        <p:sp>
          <p:nvSpPr>
            <p:cNvPr id="376" name="流程图: 接点 375">
              <a:extLst>
                <a:ext uri="{FF2B5EF4-FFF2-40B4-BE49-F238E27FC236}">
                  <a16:creationId xmlns:a16="http://schemas.microsoft.com/office/drawing/2014/main" id="{1D8D3BF1-C9E3-411D-931A-4CEACD86F549}"/>
                </a:ext>
              </a:extLst>
            </p:cNvPr>
            <p:cNvSpPr/>
            <p:nvPr/>
          </p:nvSpPr>
          <p:spPr>
            <a:xfrm>
              <a:off x="6577222" y="901530"/>
              <a:ext cx="101892" cy="10652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52DEEF7F-E6CB-4514-A76C-86FB62835243}"/>
              </a:ext>
            </a:extLst>
          </p:cNvPr>
          <p:cNvGrpSpPr/>
          <p:nvPr/>
        </p:nvGrpSpPr>
        <p:grpSpPr>
          <a:xfrm>
            <a:off x="6543188" y="2333688"/>
            <a:ext cx="194284" cy="497647"/>
            <a:chOff x="6530246" y="633413"/>
            <a:chExt cx="194284" cy="497647"/>
          </a:xfrm>
        </p:grpSpPr>
        <p:grpSp>
          <p:nvGrpSpPr>
            <p:cNvPr id="391" name="组合 390">
              <a:extLst>
                <a:ext uri="{FF2B5EF4-FFF2-40B4-BE49-F238E27FC236}">
                  <a16:creationId xmlns:a16="http://schemas.microsoft.com/office/drawing/2014/main" id="{75F59E4A-67A0-4609-B573-CCA2BC7E68E8}"/>
                </a:ext>
              </a:extLst>
            </p:cNvPr>
            <p:cNvGrpSpPr/>
            <p:nvPr/>
          </p:nvGrpSpPr>
          <p:grpSpPr>
            <a:xfrm>
              <a:off x="6530246" y="633413"/>
              <a:ext cx="194284" cy="497647"/>
              <a:chOff x="6530907" y="1006881"/>
              <a:chExt cx="194284" cy="497647"/>
            </a:xfrm>
          </p:grpSpPr>
          <p:sp>
            <p:nvSpPr>
              <p:cNvPr id="393" name="流程图: 接点 392">
                <a:extLst>
                  <a:ext uri="{FF2B5EF4-FFF2-40B4-BE49-F238E27FC236}">
                    <a16:creationId xmlns:a16="http://schemas.microsoft.com/office/drawing/2014/main" id="{3EC9E8D3-4ADD-43AC-B8CD-185A398D52AB}"/>
                  </a:ext>
                </a:extLst>
              </p:cNvPr>
              <p:cNvSpPr/>
              <p:nvPr/>
            </p:nvSpPr>
            <p:spPr>
              <a:xfrm>
                <a:off x="6578707" y="1026187"/>
                <a:ext cx="101892" cy="10189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流程图: 接点 393">
                <a:extLst>
                  <a:ext uri="{FF2B5EF4-FFF2-40B4-BE49-F238E27FC236}">
                    <a16:creationId xmlns:a16="http://schemas.microsoft.com/office/drawing/2014/main" id="{5981F005-28B0-47C9-B597-EA011C6C2A64}"/>
                  </a:ext>
                </a:extLst>
              </p:cNvPr>
              <p:cNvSpPr/>
              <p:nvPr/>
            </p:nvSpPr>
            <p:spPr>
              <a:xfrm>
                <a:off x="6578707" y="1389468"/>
                <a:ext cx="101892" cy="10652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7EC0FEFD-CD6F-400D-B53D-470B8FDABE83}"/>
                  </a:ext>
                </a:extLst>
              </p:cNvPr>
              <p:cNvSpPr/>
              <p:nvPr/>
            </p:nvSpPr>
            <p:spPr>
              <a:xfrm>
                <a:off x="6560734" y="1006881"/>
                <a:ext cx="138114" cy="49764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A0DDA3D9-648A-4995-9053-9195241CE501}"/>
                  </a:ext>
                </a:extLst>
              </p:cNvPr>
              <p:cNvSpPr txBox="1"/>
              <p:nvPr/>
            </p:nvSpPr>
            <p:spPr>
              <a:xfrm>
                <a:off x="6530907" y="1111811"/>
                <a:ext cx="19428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" b="1" dirty="0"/>
                  <a:t>.</a:t>
                </a:r>
              </a:p>
              <a:p>
                <a:r>
                  <a:rPr lang="en-US" altLang="zh-CN" sz="300" b="1" dirty="0"/>
                  <a:t>.</a:t>
                </a:r>
                <a:endParaRPr lang="zh-CN" altLang="en-US" sz="300" b="1" dirty="0"/>
              </a:p>
            </p:txBody>
          </p:sp>
        </p:grpSp>
        <p:sp>
          <p:nvSpPr>
            <p:cNvPr id="392" name="流程图: 接点 391">
              <a:extLst>
                <a:ext uri="{FF2B5EF4-FFF2-40B4-BE49-F238E27FC236}">
                  <a16:creationId xmlns:a16="http://schemas.microsoft.com/office/drawing/2014/main" id="{6480D6D0-DA15-4ECB-8694-D112AB7C6C46}"/>
                </a:ext>
              </a:extLst>
            </p:cNvPr>
            <p:cNvSpPr/>
            <p:nvPr/>
          </p:nvSpPr>
          <p:spPr>
            <a:xfrm>
              <a:off x="6577222" y="901530"/>
              <a:ext cx="101892" cy="10652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8" name="直接连接符 427">
            <a:extLst>
              <a:ext uri="{FF2B5EF4-FFF2-40B4-BE49-F238E27FC236}">
                <a16:creationId xmlns:a16="http://schemas.microsoft.com/office/drawing/2014/main" id="{F423C8F6-E5CE-4610-B837-947C598CFFC6}"/>
              </a:ext>
            </a:extLst>
          </p:cNvPr>
          <p:cNvCxnSpPr>
            <a:cxnSpLocks/>
          </p:cNvCxnSpPr>
          <p:nvPr/>
        </p:nvCxnSpPr>
        <p:spPr>
          <a:xfrm flipH="1">
            <a:off x="6050911" y="4005277"/>
            <a:ext cx="99780" cy="73062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>
            <a:extLst>
              <a:ext uri="{FF2B5EF4-FFF2-40B4-BE49-F238E27FC236}">
                <a16:creationId xmlns:a16="http://schemas.microsoft.com/office/drawing/2014/main" id="{7161B47A-DCC4-44AB-BF4B-4D61FDA74C9E}"/>
              </a:ext>
            </a:extLst>
          </p:cNvPr>
          <p:cNvCxnSpPr>
            <a:cxnSpLocks/>
          </p:cNvCxnSpPr>
          <p:nvPr/>
        </p:nvCxnSpPr>
        <p:spPr>
          <a:xfrm>
            <a:off x="6054347" y="3832652"/>
            <a:ext cx="103639" cy="77074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1E796A-1D57-45B1-B243-82E97E9D7563}"/>
              </a:ext>
            </a:extLst>
          </p:cNvPr>
          <p:cNvSpPr/>
          <p:nvPr/>
        </p:nvSpPr>
        <p:spPr>
          <a:xfrm>
            <a:off x="3757035" y="3764108"/>
            <a:ext cx="3133622" cy="1238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6" name="图片 315">
            <a:extLst>
              <a:ext uri="{FF2B5EF4-FFF2-40B4-BE49-F238E27FC236}">
                <a16:creationId xmlns:a16="http://schemas.microsoft.com/office/drawing/2014/main" id="{C03C3AAD-8D56-4165-B0D2-7A3BD5C6F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18" y="4031631"/>
            <a:ext cx="597066" cy="576477"/>
          </a:xfrm>
          <a:prstGeom prst="rect">
            <a:avLst/>
          </a:prstGeom>
        </p:spPr>
      </p:pic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220DE8D-744D-4F52-8411-56E1AAC9E0C2}"/>
              </a:ext>
            </a:extLst>
          </p:cNvPr>
          <p:cNvCxnSpPr>
            <a:cxnSpLocks/>
          </p:cNvCxnSpPr>
          <p:nvPr/>
        </p:nvCxnSpPr>
        <p:spPr>
          <a:xfrm>
            <a:off x="5274138" y="4392190"/>
            <a:ext cx="373711" cy="3303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C8CFD374-725D-447D-8462-F4C13879EE44}"/>
              </a:ext>
            </a:extLst>
          </p:cNvPr>
          <p:cNvCxnSpPr>
            <a:cxnSpLocks/>
          </p:cNvCxnSpPr>
          <p:nvPr/>
        </p:nvCxnSpPr>
        <p:spPr>
          <a:xfrm flipV="1">
            <a:off x="5268206" y="3832652"/>
            <a:ext cx="379643" cy="3006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E70CF335-4614-4D9C-BCB3-58C3436AADCC}"/>
              </a:ext>
            </a:extLst>
          </p:cNvPr>
          <p:cNvCxnSpPr>
            <a:cxnSpLocks/>
          </p:cNvCxnSpPr>
          <p:nvPr/>
        </p:nvCxnSpPr>
        <p:spPr>
          <a:xfrm>
            <a:off x="5272579" y="4145087"/>
            <a:ext cx="375270" cy="5774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CAB00B39-A353-4B14-86E4-3B2D939820BC}"/>
              </a:ext>
            </a:extLst>
          </p:cNvPr>
          <p:cNvCxnSpPr>
            <a:cxnSpLocks/>
          </p:cNvCxnSpPr>
          <p:nvPr/>
        </p:nvCxnSpPr>
        <p:spPr>
          <a:xfrm flipV="1">
            <a:off x="5258843" y="3838260"/>
            <a:ext cx="389006" cy="5447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组合 324">
            <a:extLst>
              <a:ext uri="{FF2B5EF4-FFF2-40B4-BE49-F238E27FC236}">
                <a16:creationId xmlns:a16="http://schemas.microsoft.com/office/drawing/2014/main" id="{9BDEB1B5-D478-41B0-AF4D-725001532B21}"/>
              </a:ext>
            </a:extLst>
          </p:cNvPr>
          <p:cNvGrpSpPr/>
          <p:nvPr/>
        </p:nvGrpSpPr>
        <p:grpSpPr>
          <a:xfrm>
            <a:off x="5613786" y="3836122"/>
            <a:ext cx="197490" cy="898561"/>
            <a:chOff x="5722157" y="622917"/>
            <a:chExt cx="197490" cy="898561"/>
          </a:xfrm>
        </p:grpSpPr>
        <p:sp>
          <p:nvSpPr>
            <p:cNvPr id="326" name="流程图: 接点 325">
              <a:extLst>
                <a:ext uri="{FF2B5EF4-FFF2-40B4-BE49-F238E27FC236}">
                  <a16:creationId xmlns:a16="http://schemas.microsoft.com/office/drawing/2014/main" id="{BEAB882C-E15A-4407-99EE-3A08AF83810A}"/>
                </a:ext>
              </a:extLst>
            </p:cNvPr>
            <p:cNvSpPr/>
            <p:nvPr/>
          </p:nvSpPr>
          <p:spPr>
            <a:xfrm>
              <a:off x="5782633" y="631633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流程图: 接点 326">
              <a:extLst>
                <a:ext uri="{FF2B5EF4-FFF2-40B4-BE49-F238E27FC236}">
                  <a16:creationId xmlns:a16="http://schemas.microsoft.com/office/drawing/2014/main" id="{9AA6A33D-2097-45FC-BE97-878CEFA32195}"/>
                </a:ext>
              </a:extLst>
            </p:cNvPr>
            <p:cNvSpPr/>
            <p:nvPr/>
          </p:nvSpPr>
          <p:spPr>
            <a:xfrm>
              <a:off x="5782633" y="742241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流程图: 接点 327">
              <a:extLst>
                <a:ext uri="{FF2B5EF4-FFF2-40B4-BE49-F238E27FC236}">
                  <a16:creationId xmlns:a16="http://schemas.microsoft.com/office/drawing/2014/main" id="{07381DC3-275B-4C5F-80AD-730A3AE2B388}"/>
                </a:ext>
              </a:extLst>
            </p:cNvPr>
            <p:cNvSpPr/>
            <p:nvPr/>
          </p:nvSpPr>
          <p:spPr>
            <a:xfrm>
              <a:off x="5780598" y="853499"/>
              <a:ext cx="101892" cy="104947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1E6FA314-9627-439F-B3D2-6BB86585032B}"/>
                </a:ext>
              </a:extLst>
            </p:cNvPr>
            <p:cNvSpPr/>
            <p:nvPr/>
          </p:nvSpPr>
          <p:spPr>
            <a:xfrm>
              <a:off x="5767730" y="622917"/>
              <a:ext cx="138114" cy="898561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流程图: 接点 329">
              <a:extLst>
                <a:ext uri="{FF2B5EF4-FFF2-40B4-BE49-F238E27FC236}">
                  <a16:creationId xmlns:a16="http://schemas.microsoft.com/office/drawing/2014/main" id="{CA2FBBCC-F144-457B-A1B2-DF92E5D49D06}"/>
                </a:ext>
              </a:extLst>
            </p:cNvPr>
            <p:cNvSpPr/>
            <p:nvPr/>
          </p:nvSpPr>
          <p:spPr>
            <a:xfrm>
              <a:off x="5783510" y="1174390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流程图: 接点 330">
              <a:extLst>
                <a:ext uri="{FF2B5EF4-FFF2-40B4-BE49-F238E27FC236}">
                  <a16:creationId xmlns:a16="http://schemas.microsoft.com/office/drawing/2014/main" id="{AC332587-EFD2-4C5F-848D-78FAA54DCD53}"/>
                </a:ext>
              </a:extLst>
            </p:cNvPr>
            <p:cNvSpPr/>
            <p:nvPr/>
          </p:nvSpPr>
          <p:spPr>
            <a:xfrm>
              <a:off x="5782633" y="1281932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流程图: 接点 331">
              <a:extLst>
                <a:ext uri="{FF2B5EF4-FFF2-40B4-BE49-F238E27FC236}">
                  <a16:creationId xmlns:a16="http://schemas.microsoft.com/office/drawing/2014/main" id="{46D57B4A-A2AD-4329-95B4-38EFFF1CAD6A}"/>
                </a:ext>
              </a:extLst>
            </p:cNvPr>
            <p:cNvSpPr/>
            <p:nvPr/>
          </p:nvSpPr>
          <p:spPr>
            <a:xfrm>
              <a:off x="5782633" y="1393658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文本框 332">
              <a:extLst>
                <a:ext uri="{FF2B5EF4-FFF2-40B4-BE49-F238E27FC236}">
                  <a16:creationId xmlns:a16="http://schemas.microsoft.com/office/drawing/2014/main" id="{80187282-FC83-4ACB-9D2B-29752A546B3C}"/>
                </a:ext>
              </a:extLst>
            </p:cNvPr>
            <p:cNvSpPr txBox="1"/>
            <p:nvPr/>
          </p:nvSpPr>
          <p:spPr>
            <a:xfrm>
              <a:off x="5722157" y="901641"/>
              <a:ext cx="1974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" b="1" dirty="0"/>
                <a:t>.</a:t>
              </a:r>
            </a:p>
            <a:p>
              <a:r>
                <a:rPr lang="en-US" altLang="zh-CN" sz="400" b="1" dirty="0"/>
                <a:t>.</a:t>
              </a:r>
              <a:endParaRPr lang="zh-CN" altLang="en-US" sz="400" b="1" dirty="0"/>
            </a:p>
          </p:txBody>
        </p:sp>
      </p:grpSp>
      <p:sp>
        <p:nvSpPr>
          <p:cNvPr id="334" name="立方体 333">
            <a:extLst>
              <a:ext uri="{FF2B5EF4-FFF2-40B4-BE49-F238E27FC236}">
                <a16:creationId xmlns:a16="http://schemas.microsoft.com/office/drawing/2014/main" id="{25213B0F-7F0D-4817-B28D-3E7143541DA4}"/>
              </a:ext>
            </a:extLst>
          </p:cNvPr>
          <p:cNvSpPr/>
          <p:nvPr/>
        </p:nvSpPr>
        <p:spPr>
          <a:xfrm>
            <a:off x="4668117" y="3969905"/>
            <a:ext cx="203723" cy="677479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立方体 334">
            <a:extLst>
              <a:ext uri="{FF2B5EF4-FFF2-40B4-BE49-F238E27FC236}">
                <a16:creationId xmlns:a16="http://schemas.microsoft.com/office/drawing/2014/main" id="{70FEB1DC-6E5A-49FA-A01E-6D24B646103B}"/>
              </a:ext>
            </a:extLst>
          </p:cNvPr>
          <p:cNvSpPr/>
          <p:nvPr/>
        </p:nvSpPr>
        <p:spPr>
          <a:xfrm>
            <a:off x="4930228" y="4061366"/>
            <a:ext cx="153810" cy="511493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立方体 335">
            <a:extLst>
              <a:ext uri="{FF2B5EF4-FFF2-40B4-BE49-F238E27FC236}">
                <a16:creationId xmlns:a16="http://schemas.microsoft.com/office/drawing/2014/main" id="{36C4E148-7550-4EB3-8182-651CF7731C62}"/>
              </a:ext>
            </a:extLst>
          </p:cNvPr>
          <p:cNvSpPr/>
          <p:nvPr/>
        </p:nvSpPr>
        <p:spPr>
          <a:xfrm>
            <a:off x="5166571" y="4135890"/>
            <a:ext cx="89920" cy="299027"/>
          </a:xfrm>
          <a:prstGeom prst="cube">
            <a:avLst>
              <a:gd name="adj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D8FE8C93-40F2-4A17-9AA2-0FB425BEB321}"/>
              </a:ext>
            </a:extLst>
          </p:cNvPr>
          <p:cNvGrpSpPr/>
          <p:nvPr/>
        </p:nvGrpSpPr>
        <p:grpSpPr>
          <a:xfrm>
            <a:off x="5865707" y="3832652"/>
            <a:ext cx="197490" cy="898561"/>
            <a:chOff x="5722157" y="622917"/>
            <a:chExt cx="197490" cy="898561"/>
          </a:xfrm>
        </p:grpSpPr>
        <p:sp>
          <p:nvSpPr>
            <p:cNvPr id="338" name="流程图: 接点 337">
              <a:extLst>
                <a:ext uri="{FF2B5EF4-FFF2-40B4-BE49-F238E27FC236}">
                  <a16:creationId xmlns:a16="http://schemas.microsoft.com/office/drawing/2014/main" id="{C1FBAE22-E24F-47AE-A55E-9B07ECC8F764}"/>
                </a:ext>
              </a:extLst>
            </p:cNvPr>
            <p:cNvSpPr/>
            <p:nvPr/>
          </p:nvSpPr>
          <p:spPr>
            <a:xfrm>
              <a:off x="5782633" y="631633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流程图: 接点 338">
              <a:extLst>
                <a:ext uri="{FF2B5EF4-FFF2-40B4-BE49-F238E27FC236}">
                  <a16:creationId xmlns:a16="http://schemas.microsoft.com/office/drawing/2014/main" id="{F2A9A2CD-DB83-4208-878E-1CAF54CD4CCF}"/>
                </a:ext>
              </a:extLst>
            </p:cNvPr>
            <p:cNvSpPr/>
            <p:nvPr/>
          </p:nvSpPr>
          <p:spPr>
            <a:xfrm>
              <a:off x="5782633" y="742241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流程图: 接点 339">
              <a:extLst>
                <a:ext uri="{FF2B5EF4-FFF2-40B4-BE49-F238E27FC236}">
                  <a16:creationId xmlns:a16="http://schemas.microsoft.com/office/drawing/2014/main" id="{A042E67A-3328-4665-9B9C-51D998D025CD}"/>
                </a:ext>
              </a:extLst>
            </p:cNvPr>
            <p:cNvSpPr/>
            <p:nvPr/>
          </p:nvSpPr>
          <p:spPr>
            <a:xfrm>
              <a:off x="5780598" y="853499"/>
              <a:ext cx="101892" cy="104947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B5B832DB-CEDC-4F1E-A5AF-9F30F0DE5990}"/>
                </a:ext>
              </a:extLst>
            </p:cNvPr>
            <p:cNvSpPr/>
            <p:nvPr/>
          </p:nvSpPr>
          <p:spPr>
            <a:xfrm>
              <a:off x="5767730" y="622917"/>
              <a:ext cx="138114" cy="898561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流程图: 接点 341">
              <a:extLst>
                <a:ext uri="{FF2B5EF4-FFF2-40B4-BE49-F238E27FC236}">
                  <a16:creationId xmlns:a16="http://schemas.microsoft.com/office/drawing/2014/main" id="{A7F849E9-F0E2-4A90-9F2A-496CD113553D}"/>
                </a:ext>
              </a:extLst>
            </p:cNvPr>
            <p:cNvSpPr/>
            <p:nvPr/>
          </p:nvSpPr>
          <p:spPr>
            <a:xfrm>
              <a:off x="5783510" y="1174390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流程图: 接点 342">
              <a:extLst>
                <a:ext uri="{FF2B5EF4-FFF2-40B4-BE49-F238E27FC236}">
                  <a16:creationId xmlns:a16="http://schemas.microsoft.com/office/drawing/2014/main" id="{CED50C6E-479B-4B8D-BAAF-8467E7EBECF3}"/>
                </a:ext>
              </a:extLst>
            </p:cNvPr>
            <p:cNvSpPr/>
            <p:nvPr/>
          </p:nvSpPr>
          <p:spPr>
            <a:xfrm>
              <a:off x="5782633" y="1281932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流程图: 接点 343">
              <a:extLst>
                <a:ext uri="{FF2B5EF4-FFF2-40B4-BE49-F238E27FC236}">
                  <a16:creationId xmlns:a16="http://schemas.microsoft.com/office/drawing/2014/main" id="{10E76F10-7137-4EF6-880E-6ED21891D429}"/>
                </a:ext>
              </a:extLst>
            </p:cNvPr>
            <p:cNvSpPr/>
            <p:nvPr/>
          </p:nvSpPr>
          <p:spPr>
            <a:xfrm>
              <a:off x="5782633" y="1393658"/>
              <a:ext cx="101892" cy="10189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文本框 344">
              <a:extLst>
                <a:ext uri="{FF2B5EF4-FFF2-40B4-BE49-F238E27FC236}">
                  <a16:creationId xmlns:a16="http://schemas.microsoft.com/office/drawing/2014/main" id="{BE2F2BB4-1581-41F0-B451-C3E172FC93D9}"/>
                </a:ext>
              </a:extLst>
            </p:cNvPr>
            <p:cNvSpPr txBox="1"/>
            <p:nvPr/>
          </p:nvSpPr>
          <p:spPr>
            <a:xfrm>
              <a:off x="5722157" y="901641"/>
              <a:ext cx="1974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" b="1" dirty="0"/>
                <a:t>.</a:t>
              </a:r>
            </a:p>
            <a:p>
              <a:r>
                <a:rPr lang="en-US" altLang="zh-CN" sz="400" b="1" dirty="0"/>
                <a:t>.</a:t>
              </a:r>
              <a:endParaRPr lang="zh-CN" altLang="en-US" sz="400" b="1" dirty="0"/>
            </a:p>
          </p:txBody>
        </p:sp>
      </p:grp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A5AA142E-E2F7-4C96-B23E-3113DCD6D916}"/>
              </a:ext>
            </a:extLst>
          </p:cNvPr>
          <p:cNvCxnSpPr>
            <a:cxnSpLocks/>
          </p:cNvCxnSpPr>
          <p:nvPr/>
        </p:nvCxnSpPr>
        <p:spPr>
          <a:xfrm>
            <a:off x="5798296" y="3838260"/>
            <a:ext cx="116849" cy="8927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019AEAE1-A691-4FE8-8D20-0FF2A4F0BC5D}"/>
              </a:ext>
            </a:extLst>
          </p:cNvPr>
          <p:cNvCxnSpPr>
            <a:cxnSpLocks/>
          </p:cNvCxnSpPr>
          <p:nvPr/>
        </p:nvCxnSpPr>
        <p:spPr>
          <a:xfrm flipH="1">
            <a:off x="5799771" y="3832652"/>
            <a:ext cx="109127" cy="8962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矩形 384">
            <a:extLst>
              <a:ext uri="{FF2B5EF4-FFF2-40B4-BE49-F238E27FC236}">
                <a16:creationId xmlns:a16="http://schemas.microsoft.com/office/drawing/2014/main" id="{88BF8C27-2766-4355-93C5-FCF938028A5E}"/>
              </a:ext>
            </a:extLst>
          </p:cNvPr>
          <p:cNvSpPr/>
          <p:nvPr/>
        </p:nvSpPr>
        <p:spPr>
          <a:xfrm>
            <a:off x="4724557" y="4757883"/>
            <a:ext cx="10326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Gate Network</a:t>
            </a:r>
            <a:endParaRPr lang="zh-CN" altLang="en-US" sz="1050" b="1" dirty="0"/>
          </a:p>
        </p:txBody>
      </p:sp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44AE5C47-1928-47E5-A753-55C771F272F3}"/>
              </a:ext>
            </a:extLst>
          </p:cNvPr>
          <p:cNvGrpSpPr/>
          <p:nvPr/>
        </p:nvGrpSpPr>
        <p:grpSpPr>
          <a:xfrm>
            <a:off x="6551364" y="3786990"/>
            <a:ext cx="194284" cy="497647"/>
            <a:chOff x="6676987" y="630939"/>
            <a:chExt cx="194284" cy="497647"/>
          </a:xfrm>
        </p:grpSpPr>
        <p:grpSp>
          <p:nvGrpSpPr>
            <p:cNvPr id="398" name="组合 397">
              <a:extLst>
                <a:ext uri="{FF2B5EF4-FFF2-40B4-BE49-F238E27FC236}">
                  <a16:creationId xmlns:a16="http://schemas.microsoft.com/office/drawing/2014/main" id="{5C3205B6-CFF1-4BDC-98EF-EBC36D8D94F9}"/>
                </a:ext>
              </a:extLst>
            </p:cNvPr>
            <p:cNvGrpSpPr/>
            <p:nvPr/>
          </p:nvGrpSpPr>
          <p:grpSpPr>
            <a:xfrm>
              <a:off x="6676987" y="630939"/>
              <a:ext cx="194284" cy="497647"/>
              <a:chOff x="6677648" y="1004407"/>
              <a:chExt cx="194284" cy="497647"/>
            </a:xfrm>
          </p:grpSpPr>
          <p:sp>
            <p:nvSpPr>
              <p:cNvPr id="400" name="流程图: 接点 399">
                <a:extLst>
                  <a:ext uri="{FF2B5EF4-FFF2-40B4-BE49-F238E27FC236}">
                    <a16:creationId xmlns:a16="http://schemas.microsoft.com/office/drawing/2014/main" id="{616D48F2-478E-4A2B-834C-C2D98CB31535}"/>
                  </a:ext>
                </a:extLst>
              </p:cNvPr>
              <p:cNvSpPr/>
              <p:nvPr/>
            </p:nvSpPr>
            <p:spPr>
              <a:xfrm>
                <a:off x="6725448" y="1023713"/>
                <a:ext cx="101892" cy="10189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流程图: 接点 400">
                <a:extLst>
                  <a:ext uri="{FF2B5EF4-FFF2-40B4-BE49-F238E27FC236}">
                    <a16:creationId xmlns:a16="http://schemas.microsoft.com/office/drawing/2014/main" id="{F9E939A3-300E-496F-8BD8-AE2B8747E7B5}"/>
                  </a:ext>
                </a:extLst>
              </p:cNvPr>
              <p:cNvSpPr/>
              <p:nvPr/>
            </p:nvSpPr>
            <p:spPr>
              <a:xfrm>
                <a:off x="6725448" y="1386994"/>
                <a:ext cx="101892" cy="10652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DAFCAA53-0BC2-47EC-9792-263ADCA40751}"/>
                  </a:ext>
                </a:extLst>
              </p:cNvPr>
              <p:cNvSpPr/>
              <p:nvPr/>
            </p:nvSpPr>
            <p:spPr>
              <a:xfrm>
                <a:off x="6707475" y="1004407"/>
                <a:ext cx="138114" cy="49764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文本框 402">
                <a:extLst>
                  <a:ext uri="{FF2B5EF4-FFF2-40B4-BE49-F238E27FC236}">
                    <a16:creationId xmlns:a16="http://schemas.microsoft.com/office/drawing/2014/main" id="{BBB786BB-D524-4780-A30D-1551FFBA6EEE}"/>
                  </a:ext>
                </a:extLst>
              </p:cNvPr>
              <p:cNvSpPr txBox="1"/>
              <p:nvPr/>
            </p:nvSpPr>
            <p:spPr>
              <a:xfrm>
                <a:off x="6677648" y="1109337"/>
                <a:ext cx="19428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" b="1" dirty="0"/>
                  <a:t>.</a:t>
                </a:r>
              </a:p>
              <a:p>
                <a:r>
                  <a:rPr lang="en-US" altLang="zh-CN" sz="300" b="1" dirty="0"/>
                  <a:t>.</a:t>
                </a:r>
                <a:endParaRPr lang="zh-CN" altLang="en-US" sz="300" b="1" dirty="0"/>
              </a:p>
            </p:txBody>
          </p:sp>
        </p:grpSp>
        <p:sp>
          <p:nvSpPr>
            <p:cNvPr id="399" name="流程图: 接点 398">
              <a:extLst>
                <a:ext uri="{FF2B5EF4-FFF2-40B4-BE49-F238E27FC236}">
                  <a16:creationId xmlns:a16="http://schemas.microsoft.com/office/drawing/2014/main" id="{A3CE04CD-4D19-4760-93D6-8FA4B2926FD8}"/>
                </a:ext>
              </a:extLst>
            </p:cNvPr>
            <p:cNvSpPr/>
            <p:nvPr/>
          </p:nvSpPr>
          <p:spPr>
            <a:xfrm>
              <a:off x="6723963" y="899056"/>
              <a:ext cx="101892" cy="10652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ACE6C8B1-1281-49D7-B04F-3D5AC8A1DF7B}"/>
              </a:ext>
            </a:extLst>
          </p:cNvPr>
          <p:cNvGrpSpPr/>
          <p:nvPr/>
        </p:nvGrpSpPr>
        <p:grpSpPr>
          <a:xfrm>
            <a:off x="6550015" y="4307519"/>
            <a:ext cx="194284" cy="497647"/>
            <a:chOff x="6614977" y="634549"/>
            <a:chExt cx="194284" cy="497647"/>
          </a:xfrm>
        </p:grpSpPr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C354C4B7-E4E5-46B9-8914-E4FC009A4397}"/>
                </a:ext>
              </a:extLst>
            </p:cNvPr>
            <p:cNvGrpSpPr/>
            <p:nvPr/>
          </p:nvGrpSpPr>
          <p:grpSpPr>
            <a:xfrm>
              <a:off x="6614977" y="634549"/>
              <a:ext cx="194284" cy="497647"/>
              <a:chOff x="6615638" y="1008017"/>
              <a:chExt cx="194284" cy="497647"/>
            </a:xfrm>
          </p:grpSpPr>
          <p:sp>
            <p:nvSpPr>
              <p:cNvPr id="407" name="流程图: 接点 406">
                <a:extLst>
                  <a:ext uri="{FF2B5EF4-FFF2-40B4-BE49-F238E27FC236}">
                    <a16:creationId xmlns:a16="http://schemas.microsoft.com/office/drawing/2014/main" id="{BDD2B092-CD57-4D26-A36C-EC5C57C99B38}"/>
                  </a:ext>
                </a:extLst>
              </p:cNvPr>
              <p:cNvSpPr/>
              <p:nvPr/>
            </p:nvSpPr>
            <p:spPr>
              <a:xfrm>
                <a:off x="6663438" y="1027323"/>
                <a:ext cx="101892" cy="10189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流程图: 接点 407">
                <a:extLst>
                  <a:ext uri="{FF2B5EF4-FFF2-40B4-BE49-F238E27FC236}">
                    <a16:creationId xmlns:a16="http://schemas.microsoft.com/office/drawing/2014/main" id="{82A46188-F4B3-47AF-8D30-E0EE9016E10D}"/>
                  </a:ext>
                </a:extLst>
              </p:cNvPr>
              <p:cNvSpPr/>
              <p:nvPr/>
            </p:nvSpPr>
            <p:spPr>
              <a:xfrm>
                <a:off x="6663438" y="1390604"/>
                <a:ext cx="101892" cy="10652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7A348A95-9903-4285-91E1-9F3BBE01F507}"/>
                  </a:ext>
                </a:extLst>
              </p:cNvPr>
              <p:cNvSpPr/>
              <p:nvPr/>
            </p:nvSpPr>
            <p:spPr>
              <a:xfrm>
                <a:off x="6645465" y="1008017"/>
                <a:ext cx="138114" cy="49764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5F6F513E-94B6-48BF-A40C-075FD40F8199}"/>
                  </a:ext>
                </a:extLst>
              </p:cNvPr>
              <p:cNvSpPr txBox="1"/>
              <p:nvPr/>
            </p:nvSpPr>
            <p:spPr>
              <a:xfrm>
                <a:off x="6615638" y="1112947"/>
                <a:ext cx="19428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" b="1" dirty="0"/>
                  <a:t>.</a:t>
                </a:r>
              </a:p>
              <a:p>
                <a:r>
                  <a:rPr lang="en-US" altLang="zh-CN" sz="300" b="1" dirty="0"/>
                  <a:t>.</a:t>
                </a:r>
                <a:endParaRPr lang="zh-CN" altLang="en-US" sz="300" b="1" dirty="0"/>
              </a:p>
            </p:txBody>
          </p:sp>
        </p:grpSp>
        <p:sp>
          <p:nvSpPr>
            <p:cNvPr id="406" name="流程图: 接点 405">
              <a:extLst>
                <a:ext uri="{FF2B5EF4-FFF2-40B4-BE49-F238E27FC236}">
                  <a16:creationId xmlns:a16="http://schemas.microsoft.com/office/drawing/2014/main" id="{A111A053-A374-467D-B637-E92F93A9D02D}"/>
                </a:ext>
              </a:extLst>
            </p:cNvPr>
            <p:cNvSpPr/>
            <p:nvPr/>
          </p:nvSpPr>
          <p:spPr>
            <a:xfrm>
              <a:off x="6661953" y="902666"/>
              <a:ext cx="101892" cy="10652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1" name="组合 410">
            <a:extLst>
              <a:ext uri="{FF2B5EF4-FFF2-40B4-BE49-F238E27FC236}">
                <a16:creationId xmlns:a16="http://schemas.microsoft.com/office/drawing/2014/main" id="{2BE23C10-E754-41B2-BA12-1DD2802D75AD}"/>
              </a:ext>
            </a:extLst>
          </p:cNvPr>
          <p:cNvGrpSpPr/>
          <p:nvPr/>
        </p:nvGrpSpPr>
        <p:grpSpPr>
          <a:xfrm>
            <a:off x="6145339" y="3987639"/>
            <a:ext cx="194284" cy="615444"/>
            <a:chOff x="6555774" y="620130"/>
            <a:chExt cx="194284" cy="615444"/>
          </a:xfrm>
        </p:grpSpPr>
        <p:grpSp>
          <p:nvGrpSpPr>
            <p:cNvPr id="412" name="组合 411">
              <a:extLst>
                <a:ext uri="{FF2B5EF4-FFF2-40B4-BE49-F238E27FC236}">
                  <a16:creationId xmlns:a16="http://schemas.microsoft.com/office/drawing/2014/main" id="{3966B65E-9372-4B46-BFBC-70CC5FF64E0B}"/>
                </a:ext>
              </a:extLst>
            </p:cNvPr>
            <p:cNvGrpSpPr/>
            <p:nvPr/>
          </p:nvGrpSpPr>
          <p:grpSpPr>
            <a:xfrm>
              <a:off x="6555774" y="620130"/>
              <a:ext cx="194284" cy="615444"/>
              <a:chOff x="6556435" y="993598"/>
              <a:chExt cx="194284" cy="615444"/>
            </a:xfrm>
          </p:grpSpPr>
          <p:sp>
            <p:nvSpPr>
              <p:cNvPr id="414" name="流程图: 接点 413">
                <a:extLst>
                  <a:ext uri="{FF2B5EF4-FFF2-40B4-BE49-F238E27FC236}">
                    <a16:creationId xmlns:a16="http://schemas.microsoft.com/office/drawing/2014/main" id="{DC780BBD-991E-4D36-A089-0FD27232E3B4}"/>
                  </a:ext>
                </a:extLst>
              </p:cNvPr>
              <p:cNvSpPr/>
              <p:nvPr/>
            </p:nvSpPr>
            <p:spPr>
              <a:xfrm>
                <a:off x="6593211" y="1012904"/>
                <a:ext cx="101892" cy="10189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流程图: 接点 414">
                <a:extLst>
                  <a:ext uri="{FF2B5EF4-FFF2-40B4-BE49-F238E27FC236}">
                    <a16:creationId xmlns:a16="http://schemas.microsoft.com/office/drawing/2014/main" id="{D5B80135-A561-4B69-B5BE-BEB0F70AFB9D}"/>
                  </a:ext>
                </a:extLst>
              </p:cNvPr>
              <p:cNvSpPr/>
              <p:nvPr/>
            </p:nvSpPr>
            <p:spPr>
              <a:xfrm>
                <a:off x="6593211" y="1376185"/>
                <a:ext cx="101892" cy="10652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6EB04146-0E08-49CD-837E-102A0B40D722}"/>
                  </a:ext>
                </a:extLst>
              </p:cNvPr>
              <p:cNvSpPr/>
              <p:nvPr/>
            </p:nvSpPr>
            <p:spPr>
              <a:xfrm>
                <a:off x="6575238" y="993598"/>
                <a:ext cx="138114" cy="615444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E3313C10-046A-4EBB-8C76-70763D14561A}"/>
                  </a:ext>
                </a:extLst>
              </p:cNvPr>
              <p:cNvSpPr txBox="1"/>
              <p:nvPr/>
            </p:nvSpPr>
            <p:spPr>
              <a:xfrm>
                <a:off x="6556435" y="1098486"/>
                <a:ext cx="19428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" b="1" dirty="0"/>
                  <a:t>.</a:t>
                </a:r>
              </a:p>
              <a:p>
                <a:r>
                  <a:rPr lang="en-US" altLang="zh-CN" sz="300" b="1" dirty="0"/>
                  <a:t>.</a:t>
                </a:r>
                <a:endParaRPr lang="zh-CN" altLang="en-US" sz="300" b="1" dirty="0"/>
              </a:p>
            </p:txBody>
          </p:sp>
        </p:grpSp>
        <p:sp>
          <p:nvSpPr>
            <p:cNvPr id="413" name="流程图: 接点 412">
              <a:extLst>
                <a:ext uri="{FF2B5EF4-FFF2-40B4-BE49-F238E27FC236}">
                  <a16:creationId xmlns:a16="http://schemas.microsoft.com/office/drawing/2014/main" id="{7FB5707C-A615-4FC8-BF70-969341AD1748}"/>
                </a:ext>
              </a:extLst>
            </p:cNvPr>
            <p:cNvSpPr/>
            <p:nvPr/>
          </p:nvSpPr>
          <p:spPr>
            <a:xfrm>
              <a:off x="6591726" y="888247"/>
              <a:ext cx="101892" cy="10652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33" name="流程图: 接点 432">
            <a:extLst>
              <a:ext uri="{FF2B5EF4-FFF2-40B4-BE49-F238E27FC236}">
                <a16:creationId xmlns:a16="http://schemas.microsoft.com/office/drawing/2014/main" id="{28FB346B-657E-441F-87C8-F86275B515CB}"/>
              </a:ext>
            </a:extLst>
          </p:cNvPr>
          <p:cNvSpPr/>
          <p:nvPr/>
        </p:nvSpPr>
        <p:spPr>
          <a:xfrm>
            <a:off x="6181291" y="4491667"/>
            <a:ext cx="101892" cy="106522"/>
          </a:xfrm>
          <a:prstGeom prst="flowChartConnec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5920E303-3D0E-49C1-9EFB-1F175C4F235E}"/>
              </a:ext>
            </a:extLst>
          </p:cNvPr>
          <p:cNvCxnSpPr>
            <a:cxnSpLocks/>
            <a:stCxn id="416" idx="3"/>
          </p:cNvCxnSpPr>
          <p:nvPr/>
        </p:nvCxnSpPr>
        <p:spPr>
          <a:xfrm>
            <a:off x="6302256" y="4295361"/>
            <a:ext cx="257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文本框 445">
            <a:extLst>
              <a:ext uri="{FF2B5EF4-FFF2-40B4-BE49-F238E27FC236}">
                <a16:creationId xmlns:a16="http://schemas.microsoft.com/office/drawing/2014/main" id="{6C493496-8F7D-4A66-82F9-CDFEBE0EA875}"/>
              </a:ext>
            </a:extLst>
          </p:cNvPr>
          <p:cNvSpPr txBox="1"/>
          <p:nvPr/>
        </p:nvSpPr>
        <p:spPr>
          <a:xfrm>
            <a:off x="6226624" y="4101683"/>
            <a:ext cx="3337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/>
              <a:t>split</a:t>
            </a:r>
            <a:endParaRPr lang="zh-CN" altLang="en-US" sz="600" b="1" dirty="0"/>
          </a:p>
        </p:txBody>
      </p:sp>
      <p:sp>
        <p:nvSpPr>
          <p:cNvPr id="454" name="箭头: 五边形 453">
            <a:extLst>
              <a:ext uri="{FF2B5EF4-FFF2-40B4-BE49-F238E27FC236}">
                <a16:creationId xmlns:a16="http://schemas.microsoft.com/office/drawing/2014/main" id="{194C1313-184E-45B4-B703-7161E18A7969}"/>
              </a:ext>
            </a:extLst>
          </p:cNvPr>
          <p:cNvSpPr/>
          <p:nvPr/>
        </p:nvSpPr>
        <p:spPr>
          <a:xfrm>
            <a:off x="7447123" y="2396157"/>
            <a:ext cx="1545772" cy="59440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Prediction via mixture of experts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4" name="直接箭头连接符 463">
            <a:extLst>
              <a:ext uri="{FF2B5EF4-FFF2-40B4-BE49-F238E27FC236}">
                <a16:creationId xmlns:a16="http://schemas.microsoft.com/office/drawing/2014/main" id="{1A9F2AB7-D44C-4F2C-860F-95D04E9E34ED}"/>
              </a:ext>
            </a:extLst>
          </p:cNvPr>
          <p:cNvCxnSpPr>
            <a:stCxn id="6" idx="3"/>
            <a:endCxn id="454" idx="0"/>
          </p:cNvCxnSpPr>
          <p:nvPr/>
        </p:nvCxnSpPr>
        <p:spPr>
          <a:xfrm>
            <a:off x="6890657" y="978709"/>
            <a:ext cx="1180752" cy="141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直接箭头连接符 465">
            <a:extLst>
              <a:ext uri="{FF2B5EF4-FFF2-40B4-BE49-F238E27FC236}">
                <a16:creationId xmlns:a16="http://schemas.microsoft.com/office/drawing/2014/main" id="{51111EEF-F328-4D80-BA81-9E9F1CEC26E6}"/>
              </a:ext>
            </a:extLst>
          </p:cNvPr>
          <p:cNvCxnSpPr>
            <a:stCxn id="7" idx="3"/>
            <a:endCxn id="454" idx="1"/>
          </p:cNvCxnSpPr>
          <p:nvPr/>
        </p:nvCxnSpPr>
        <p:spPr>
          <a:xfrm>
            <a:off x="6890657" y="2691400"/>
            <a:ext cx="556466" cy="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29E770C1-0497-4EEB-8E83-071ED693BA49}"/>
              </a:ext>
            </a:extLst>
          </p:cNvPr>
          <p:cNvCxnSpPr>
            <a:stCxn id="8" idx="3"/>
            <a:endCxn id="454" idx="2"/>
          </p:cNvCxnSpPr>
          <p:nvPr/>
        </p:nvCxnSpPr>
        <p:spPr>
          <a:xfrm flipV="1">
            <a:off x="6890657" y="2990559"/>
            <a:ext cx="1180752" cy="139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7CB4B94A-C80E-4B13-8837-7B8396CC4258}"/>
              </a:ext>
            </a:extLst>
          </p:cNvPr>
          <p:cNvGrpSpPr/>
          <p:nvPr/>
        </p:nvGrpSpPr>
        <p:grpSpPr>
          <a:xfrm>
            <a:off x="9233144" y="2462682"/>
            <a:ext cx="194284" cy="497647"/>
            <a:chOff x="6530246" y="633413"/>
            <a:chExt cx="194284" cy="497647"/>
          </a:xfrm>
        </p:grpSpPr>
        <p:grpSp>
          <p:nvGrpSpPr>
            <p:cNvPr id="473" name="组合 472">
              <a:extLst>
                <a:ext uri="{FF2B5EF4-FFF2-40B4-BE49-F238E27FC236}">
                  <a16:creationId xmlns:a16="http://schemas.microsoft.com/office/drawing/2014/main" id="{4252EE54-86CB-440B-942C-2C00510EA0FF}"/>
                </a:ext>
              </a:extLst>
            </p:cNvPr>
            <p:cNvGrpSpPr/>
            <p:nvPr/>
          </p:nvGrpSpPr>
          <p:grpSpPr>
            <a:xfrm>
              <a:off x="6530246" y="633413"/>
              <a:ext cx="194284" cy="497647"/>
              <a:chOff x="6530907" y="1006881"/>
              <a:chExt cx="194284" cy="497647"/>
            </a:xfrm>
          </p:grpSpPr>
          <p:sp>
            <p:nvSpPr>
              <p:cNvPr id="475" name="流程图: 接点 474">
                <a:extLst>
                  <a:ext uri="{FF2B5EF4-FFF2-40B4-BE49-F238E27FC236}">
                    <a16:creationId xmlns:a16="http://schemas.microsoft.com/office/drawing/2014/main" id="{CD23566F-D226-48BB-81B5-F370DA4BCAA5}"/>
                  </a:ext>
                </a:extLst>
              </p:cNvPr>
              <p:cNvSpPr/>
              <p:nvPr/>
            </p:nvSpPr>
            <p:spPr>
              <a:xfrm>
                <a:off x="6578707" y="1026187"/>
                <a:ext cx="101892" cy="10189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流程图: 接点 475">
                <a:extLst>
                  <a:ext uri="{FF2B5EF4-FFF2-40B4-BE49-F238E27FC236}">
                    <a16:creationId xmlns:a16="http://schemas.microsoft.com/office/drawing/2014/main" id="{169EFC49-C2B8-4E5C-ADB5-DAFF970B3806}"/>
                  </a:ext>
                </a:extLst>
              </p:cNvPr>
              <p:cNvSpPr/>
              <p:nvPr/>
            </p:nvSpPr>
            <p:spPr>
              <a:xfrm>
                <a:off x="6578707" y="1389468"/>
                <a:ext cx="101892" cy="106522"/>
              </a:xfrm>
              <a:prstGeom prst="flowChartConnec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F6655EF3-7AC4-48E9-B7CC-ADF1FA2CBA74}"/>
                  </a:ext>
                </a:extLst>
              </p:cNvPr>
              <p:cNvSpPr/>
              <p:nvPr/>
            </p:nvSpPr>
            <p:spPr>
              <a:xfrm>
                <a:off x="6560734" y="1006881"/>
                <a:ext cx="138114" cy="49764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DDD62E78-7B5D-45AB-961D-7DDE7D926C84}"/>
                  </a:ext>
                </a:extLst>
              </p:cNvPr>
              <p:cNvSpPr txBox="1"/>
              <p:nvPr/>
            </p:nvSpPr>
            <p:spPr>
              <a:xfrm>
                <a:off x="6530907" y="1111811"/>
                <a:ext cx="19428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" b="1"/>
                  <a:t>.</a:t>
                </a:r>
              </a:p>
              <a:p>
                <a:r>
                  <a:rPr lang="en-US" altLang="zh-CN" sz="300" b="1"/>
                  <a:t>.</a:t>
                </a:r>
                <a:endParaRPr lang="zh-CN" altLang="en-US" sz="300" b="1" dirty="0"/>
              </a:p>
            </p:txBody>
          </p:sp>
        </p:grpSp>
        <p:sp>
          <p:nvSpPr>
            <p:cNvPr id="474" name="流程图: 接点 473">
              <a:extLst>
                <a:ext uri="{FF2B5EF4-FFF2-40B4-BE49-F238E27FC236}">
                  <a16:creationId xmlns:a16="http://schemas.microsoft.com/office/drawing/2014/main" id="{F8A00536-A3C1-47CC-8936-41EA265D7CCD}"/>
                </a:ext>
              </a:extLst>
            </p:cNvPr>
            <p:cNvSpPr/>
            <p:nvPr/>
          </p:nvSpPr>
          <p:spPr>
            <a:xfrm>
              <a:off x="6577222" y="901530"/>
              <a:ext cx="101892" cy="106522"/>
            </a:xfrm>
            <a:prstGeom prst="flowChartConnec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83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69</Words>
  <Application>Microsoft Office PowerPoint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yiming wu</dc:creator>
  <cp:lastModifiedBy>yiming wu</cp:lastModifiedBy>
  <cp:revision>18</cp:revision>
  <dcterms:created xsi:type="dcterms:W3CDTF">2017-09-04T04:14:04Z</dcterms:created>
  <dcterms:modified xsi:type="dcterms:W3CDTF">2017-09-04T11:48:59Z</dcterms:modified>
</cp:coreProperties>
</file>