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304" y="0"/>
            <a:ext cx="899769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46304" cy="915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8200" y="388650"/>
            <a:ext cx="4384104" cy="4384104"/>
            <a:chOff x="543744" y="1200944"/>
            <a:chExt cx="4888160" cy="4888160"/>
          </a:xfrm>
        </p:grpSpPr>
        <p:sp>
          <p:nvSpPr>
            <p:cNvPr id="9" name="Oval 8"/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FFC00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8220" y="2727975"/>
            <a:ext cx="40041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58220" y="1574686"/>
            <a:ext cx="40041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32" y="3302878"/>
            <a:ext cx="1167304" cy="2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2015-11-27T02:52:03Z</dcterms:modified>
</cp:coreProperties>
</file>