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6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48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1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7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46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33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8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44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44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43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3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2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85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35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7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30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0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9D9C20-51FD-415B-9B0B-066536CAD74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0479EF-27FA-4670-9F22-24496E04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16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c.br/divulgacao/guiasreferencia/css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E0B2-E7D1-49E2-BFD4-12B0B5C24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8841B-8E30-4B66-8733-198F8635B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Anderson </a:t>
            </a:r>
            <a:r>
              <a:rPr lang="pt-BR" dirty="0" err="1"/>
              <a:t>Vanin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20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A46D6-4D6F-4F3D-AFFB-A4E60727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INLINE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C9749-BBC5-4506-9F24-AA52F739A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8AA19D-9952-4CDE-AED6-2D6E2428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67" y="1732449"/>
            <a:ext cx="9596018" cy="49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359-7EA5-4631-AD27-FAC10840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INCORPORADOS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84AA-E168-43F5-92E1-8277B0BA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04E050-FBAF-47B3-A5B1-E86390C5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58" y="1732449"/>
            <a:ext cx="9076084" cy="49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8CAC2-C46A-49CF-A7D6-285C5C1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Externos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3A317-E91E-42EE-A607-E8DE574A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CB977D-3EC9-4EBB-8CEF-A8770784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47837"/>
            <a:ext cx="10353762" cy="44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D194F-DAE4-4015-B23C-E5AE8F4E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Guia de Referência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B141D-EBF9-4460-B977-7A11136B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https://www.w3c.br/divulgacao/guiasreferencia/css2/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10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74D02-8DEB-4415-8BCD-FCB02712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01 – Seletor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CC273-3D36-40B8-BF90-DE9C7DA5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87AABF-98ED-4A7B-B057-DCC6A065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8" y="1580050"/>
            <a:ext cx="11191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74D02-8DEB-4415-8BCD-FCB02712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01 – Seletor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CC273-3D36-40B8-BF90-DE9C7DA5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Como fazer para aplicar diferentes estilos a elementos de um mesmo tipo? Se quiser que os dois parágrafos abaixo possuam estilos diferentes?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A3F2FD-3809-4355-92A8-F54C5EC9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16" y="2749069"/>
            <a:ext cx="2397983" cy="13001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8B9949-F84E-4832-BD07-B499A6EE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2" y="4335902"/>
            <a:ext cx="4089393" cy="12368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40660A-F1BC-4056-8BD0-3C2F1F7DC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32" y="2749069"/>
            <a:ext cx="7357004" cy="297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74D02-8DEB-4415-8BCD-FCB02712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01 – Seletor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CC273-3D36-40B8-BF90-DE9C7DA5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Como fazer para aplicar diferentes estilos a elementos de um mesmo tipo? Se quiser que os dois parágrafos abaixo possuam estilos diferentes?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FBE8B3-E5FE-47DF-8EA2-4E455F441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67"/>
          <a:stretch/>
        </p:blipFill>
        <p:spPr>
          <a:xfrm>
            <a:off x="1742746" y="2553083"/>
            <a:ext cx="8706508" cy="33905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5BBBFD9-C564-4A00-9563-DACF47DBDB7E}"/>
              </a:ext>
            </a:extLst>
          </p:cNvPr>
          <p:cNvSpPr txBox="1"/>
          <p:nvPr/>
        </p:nvSpPr>
        <p:spPr>
          <a:xfrm>
            <a:off x="6783572" y="4869712"/>
            <a:ext cx="3922068" cy="1754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Aqui vemos que os dois parágrafos receberam o mesmo estilo de formatação!</a:t>
            </a:r>
          </a:p>
          <a:p>
            <a:pPr algn="ctr"/>
            <a:r>
              <a:rPr lang="pt-BR" dirty="0"/>
              <a:t>Para aplicar estilos diferentes para cada parágrafo precisamos diferenciá-los através de uma classe.</a:t>
            </a:r>
          </a:p>
        </p:txBody>
      </p:sp>
    </p:spTree>
    <p:extLst>
      <p:ext uri="{BB962C8B-B14F-4D97-AF65-F5344CB8AC3E}">
        <p14:creationId xmlns:p14="http://schemas.microsoft.com/office/powerpoint/2010/main" val="344059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74D02-8DEB-4415-8BCD-FCB02712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01 – Seletor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CC273-3D36-40B8-BF90-DE9C7DA5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Como fazer para aplicar diferentes estilos a elementos de um mesmo tipo? Se quiser que os dois parágrafos abaixo possuam estilos diferentes?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205F59-8B80-47F9-B94D-7396BD20B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8"/>
          <a:stretch/>
        </p:blipFill>
        <p:spPr>
          <a:xfrm>
            <a:off x="516689" y="2817026"/>
            <a:ext cx="5982905" cy="31265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E57AC09-3353-4A5F-82A7-EDE6730B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13" y="2922987"/>
            <a:ext cx="4819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74D02-8DEB-4415-8BCD-FCB02712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01 – Seletor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CC273-3D36-40B8-BF90-DE9C7DA5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Como fazer para aplicar diferentes estilos a elementos de um mesmo tipo? Se quiser que os dois parágrafos abaixo possuam estilos diferentes?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D99E0B-8619-4322-B8C6-6D81AEDD9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17"/>
          <a:stretch/>
        </p:blipFill>
        <p:spPr>
          <a:xfrm>
            <a:off x="1890101" y="2667580"/>
            <a:ext cx="8411797" cy="38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05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E456F-4F56-4DFA-BE7C-F65C202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02 – Seletor de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FD741-9042-4692-9575-E3880FD2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82064C-9EF0-4391-85D5-AE7E8A62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3" y="1732449"/>
            <a:ext cx="7050105" cy="33877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8F7CBE-352D-4950-BC7E-65AE9330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789" y="1732449"/>
            <a:ext cx="42767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5CD1E-51C5-447A-8C0A-AECCBBB7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BC385-C020-463D-B1A3-8749DA6F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38FA58-4570-458F-800A-97CBA901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32448"/>
            <a:ext cx="10361754" cy="30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E456F-4F56-4DFA-BE7C-F65C202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02 – Seletor de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FD741-9042-4692-9575-E3880FD2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13B642-B1B7-4F5F-9413-FBBE7EB38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92"/>
          <a:stretch/>
        </p:blipFill>
        <p:spPr>
          <a:xfrm>
            <a:off x="672412" y="1669648"/>
            <a:ext cx="11098815" cy="45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C1B9513-1AD3-4394-B7C3-F953CE09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66" y="1580050"/>
            <a:ext cx="9562220" cy="49989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9E456F-4F56-4DFA-BE7C-F65C2025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dirty="0"/>
              <a:t>Exemplo 02 – Seletor de ID</a:t>
            </a:r>
          </a:p>
        </p:txBody>
      </p:sp>
      <p:pic>
        <p:nvPicPr>
          <p:cNvPr id="7" name="Espaço Reservado para Conteúdo 6" descr="Fechar">
            <a:extLst>
              <a:ext uri="{FF2B5EF4-FFF2-40B4-BE49-F238E27FC236}">
                <a16:creationId xmlns:a16="http://schemas.microsoft.com/office/drawing/2014/main" id="{43402C55-D57A-416B-BB2B-E478859D1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5310" y="2870677"/>
            <a:ext cx="1900515" cy="1900515"/>
          </a:xfrm>
        </p:spPr>
      </p:pic>
      <p:pic>
        <p:nvPicPr>
          <p:cNvPr id="9" name="Gráfico 8" descr="Marca de seleção">
            <a:extLst>
              <a:ext uri="{FF2B5EF4-FFF2-40B4-BE49-F238E27FC236}">
                <a16:creationId xmlns:a16="http://schemas.microsoft.com/office/drawing/2014/main" id="{57D47850-DE7A-4C8F-91AD-21DBF0BEA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5310" y="4947462"/>
            <a:ext cx="1757423" cy="17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0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4F0B5-BD68-40F4-AF50-EAE58FB2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usar CSS?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A0BD7-3E89-469E-B527-E7B11E9C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55EE25-CFE4-45A2-A327-2EBB5F39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2" y="1752049"/>
            <a:ext cx="10451969" cy="25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4F0B5-BD68-40F4-AF50-EAE58FB2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usar CSS?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A0BD7-3E89-469E-B527-E7B11E9C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03E958-1DEB-4826-A887-3A3FBFAA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1732449"/>
            <a:ext cx="10375963" cy="32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9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C0EEB-2B2A-4D02-8020-39B11E0C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regra CSS e sua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0649D-1382-4D1C-ADF7-7357FA39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44D14A-0B62-40D5-95BE-BA07D206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32449"/>
            <a:ext cx="10383833" cy="442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8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C0EEB-2B2A-4D02-8020-39B11E0C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regra CSS e sua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0649D-1382-4D1C-ADF7-7357FA39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BE9FA3-DE48-4462-BFDD-07FA953D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32449"/>
            <a:ext cx="10359355" cy="49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9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C0EEB-2B2A-4D02-8020-39B11E0C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regra CSS e sua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0649D-1382-4D1C-ADF7-7357FA39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6BC96B-D4E0-4655-B3C0-D88EEED0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32449"/>
            <a:ext cx="10343114" cy="460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C0EEB-2B2A-4D02-8020-39B11E0C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regra CSS e sua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0649D-1382-4D1C-ADF7-7357FA39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EF789-8DE8-4C9E-93E8-3CFF9BED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32449"/>
            <a:ext cx="10416850" cy="31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AF2B0-34BE-4C70-B717-C09AAEFF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Folhas de Estilo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08A88-3F5E-43FD-B69B-2EE036A0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3F6737-7D64-4683-84FA-05E5C640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32449"/>
            <a:ext cx="10351438" cy="27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22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67</TotalTime>
  <Words>240</Words>
  <Application>Microsoft Office PowerPoint</Application>
  <PresentationFormat>Widescreen</PresentationFormat>
  <Paragraphs>29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Calisto MT</vt:lpstr>
      <vt:lpstr>Trebuchet MS</vt:lpstr>
      <vt:lpstr>Wingdings 2</vt:lpstr>
      <vt:lpstr>Ardósia</vt:lpstr>
      <vt:lpstr>Introdução ao CSS</vt:lpstr>
      <vt:lpstr>INTRODUÇÃO AO CSS</vt:lpstr>
      <vt:lpstr>Porque usar CSS?</vt:lpstr>
      <vt:lpstr>Porque usar CSS?</vt:lpstr>
      <vt:lpstr>A regra CSS e sua sintaxe</vt:lpstr>
      <vt:lpstr>A regra CSS e sua sintaxe</vt:lpstr>
      <vt:lpstr>A regra CSS e sua sintaxe</vt:lpstr>
      <vt:lpstr>A regra CSS e sua sintaxe</vt:lpstr>
      <vt:lpstr>Folhas de Estilo</vt:lpstr>
      <vt:lpstr>Estilos INLINE</vt:lpstr>
      <vt:lpstr>Estilos INCORPORADOS</vt:lpstr>
      <vt:lpstr>Estilos Externos</vt:lpstr>
      <vt:lpstr>Guia de Referência CSS</vt:lpstr>
      <vt:lpstr>Exemplo 01 – Seletor de Classe</vt:lpstr>
      <vt:lpstr>Exemplo 01 – Seletor de Classe</vt:lpstr>
      <vt:lpstr>Exemplo 01 – Seletor de Classe</vt:lpstr>
      <vt:lpstr>Exemplo 01 – Seletor de Classe</vt:lpstr>
      <vt:lpstr>Exemplo 01 – Seletor de Classe</vt:lpstr>
      <vt:lpstr>Exemplo 02 – Seletor de ID</vt:lpstr>
      <vt:lpstr>Exemplo 02 – Seletor de ID</vt:lpstr>
      <vt:lpstr>Exemplo 02 – Seletor de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CSS</dc:title>
  <dc:creator>Anderson Vanin</dc:creator>
  <cp:lastModifiedBy>LAB4</cp:lastModifiedBy>
  <cp:revision>5</cp:revision>
  <dcterms:created xsi:type="dcterms:W3CDTF">2023-04-05T18:46:12Z</dcterms:created>
  <dcterms:modified xsi:type="dcterms:W3CDTF">2023-04-05T20:00:27Z</dcterms:modified>
</cp:coreProperties>
</file>