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182160" y="2160000"/>
            <a:ext cx="9716040" cy="16610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 flipH="1">
            <a:off x="270000" y="5220000"/>
            <a:ext cx="9540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 flipH="1">
            <a:off x="270000" y="540000"/>
            <a:ext cx="9540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1"/>
          <p:cNvSpPr/>
          <p:nvPr/>
        </p:nvSpPr>
        <p:spPr>
          <a:xfrm>
            <a:off x="1980360" y="2772360"/>
            <a:ext cx="557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ffffff"/>
                </a:solidFill>
                <a:latin typeface="Tahoma"/>
                <a:ea typeface="DejaVu Sans"/>
              </a:rPr>
              <a:t>Modelagem do projeto de Jogo RPG Online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80" name="PlaceHolder 4"/>
          <p:cNvSpPr/>
          <p:nvPr/>
        </p:nvSpPr>
        <p:spPr>
          <a:xfrm>
            <a:off x="1980360" y="4320360"/>
            <a:ext cx="557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Tahoma"/>
                <a:ea typeface="DejaVu Sans"/>
              </a:rPr>
              <a:t>UC13 – Encontro remoto 1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790080" y="648000"/>
            <a:ext cx="2500560" cy="14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252000" y="288000"/>
            <a:ext cx="1976040" cy="536040"/>
          </a:xfrm>
          <a:prstGeom prst="rect">
            <a:avLst/>
          </a:prstGeom>
          <a:solidFill>
            <a:srgbClr val="000000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252000" y="504000"/>
            <a:ext cx="360" cy="504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 flipH="1">
            <a:off x="72000" y="5400000"/>
            <a:ext cx="9540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900000" y="1260000"/>
            <a:ext cx="701640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Dataq é uma empresa focada no desenvolvimento de software, especializada na criação, manutenção, gerenciamento e segurança em banco de dados. Ela foi contratada por uma empresa especializada em jogos que deseja desenvolver um novo RPG online (Role-Playing Game ou jogo de Interpretação de Papéis em português).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Dataq contratou você para implementar o banco de dados que será desenvolvido para o cenário proposto que contempla os seguintes </a:t>
            </a:r>
            <a:r>
              <a:rPr b="1" lang="pt-BR" sz="1600" spc="-1" strike="noStrike">
                <a:solidFill>
                  <a:srgbClr val="ff0000"/>
                </a:solidFill>
                <a:latin typeface="Arial"/>
                <a:ea typeface="DejaVu Sans"/>
              </a:rPr>
              <a:t>requisitos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Cada usuário do jogo poderá ter um personagem exclusivo;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O personagem possuirá uma classe;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Cada classe pode possuir uma ou mais habilidades.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86" name="PlaceHolder 2"/>
          <p:cNvSpPr/>
          <p:nvPr/>
        </p:nvSpPr>
        <p:spPr>
          <a:xfrm>
            <a:off x="468000" y="360000"/>
            <a:ext cx="161964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ffffff"/>
                </a:solidFill>
                <a:latin typeface="Tahoma"/>
                <a:ea typeface="DejaVu Sans"/>
              </a:rPr>
              <a:t>Resumo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9360000" y="180000"/>
            <a:ext cx="539640" cy="5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252000" y="288000"/>
            <a:ext cx="1976040" cy="536040"/>
          </a:xfrm>
          <a:prstGeom prst="rect">
            <a:avLst/>
          </a:prstGeom>
          <a:solidFill>
            <a:srgbClr val="000000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252000" y="504000"/>
            <a:ext cx="360" cy="504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 flipH="1">
            <a:off x="72000" y="5400000"/>
            <a:ext cx="9540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3"/>
          <p:cNvSpPr/>
          <p:nvPr/>
        </p:nvSpPr>
        <p:spPr>
          <a:xfrm>
            <a:off x="360000" y="360000"/>
            <a:ext cx="18000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ffffff"/>
                </a:solidFill>
                <a:latin typeface="Tahoma"/>
                <a:ea typeface="DejaVu Sans"/>
              </a:rPr>
              <a:t>Diagrama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6120000" y="1260360"/>
            <a:ext cx="341640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0000"/>
                </a:solidFill>
                <a:latin typeface="Arial"/>
                <a:ea typeface="DejaVu Sans"/>
              </a:rPr>
              <a:t>Usuário x Personagem (1,1)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: um usuário possui somente um personagem e um personagem possui somente um usuário ;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2a6099"/>
                </a:solidFill>
                <a:latin typeface="Arial"/>
                <a:ea typeface="Microsoft YaHei"/>
              </a:rPr>
              <a:t>Personagem x Classe (N,1)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 :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um personagem possui somente uma classe e uma classe pode possuir vários personagens;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a933"/>
                </a:solidFill>
                <a:latin typeface="Arial"/>
                <a:ea typeface="DejaVu Sans"/>
              </a:rPr>
              <a:t>Classe x Habilidade (N,N)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: uma classe pode possuir várias habilidades e uma habilidade pode possuir (estar em) várias classes. 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371960" y="1847880"/>
            <a:ext cx="3307680" cy="229176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900000" y="1265400"/>
            <a:ext cx="4927680" cy="341424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9360000" y="180000"/>
            <a:ext cx="539640" cy="5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>
            <a:off x="252000" y="288000"/>
            <a:ext cx="1976040" cy="536040"/>
          </a:xfrm>
          <a:prstGeom prst="rect">
            <a:avLst/>
          </a:prstGeom>
          <a:solidFill>
            <a:srgbClr val="000000"/>
          </a:solidFill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252000" y="504000"/>
            <a:ext cx="360" cy="504000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 flipH="1">
            <a:off x="72000" y="5400000"/>
            <a:ext cx="9540000" cy="360"/>
          </a:xfrm>
          <a:prstGeom prst="line">
            <a:avLst/>
          </a:prstGeom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1800000" y="2344320"/>
            <a:ext cx="6476040" cy="97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Tahoma"/>
                <a:ea typeface="DejaVu Sans"/>
              </a:rPr>
              <a:t>Desenvolvido por welingtonvb.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5"/>
          <p:cNvSpPr/>
          <p:nvPr/>
        </p:nvSpPr>
        <p:spPr>
          <a:xfrm>
            <a:off x="540000" y="360000"/>
            <a:ext cx="143964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Tahoma"/>
                <a:ea typeface="DejaVu Sans"/>
              </a:rPr>
              <a:t>Senai EAD 2022</a:t>
            </a:r>
            <a:endParaRPr b="0" lang="pt-BR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Tahoma"/>
                <a:ea typeface="DejaVu Sans"/>
              </a:rPr>
              <a:t>Full Stack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9360000" y="180000"/>
            <a:ext cx="539640" cy="5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Application>LibreOffice/7.3.4.2$Windows_X86_64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2022-03-16T16:24:13Z</dcterms:created>
  <dc:creator/>
  <dc:description/>
  <dc:language>pt-BR</dc:language>
  <cp:lastModifiedBy/>
  <dcterms:modified xsi:type="dcterms:W3CDTF">2022-10-07T19:47:37Z</dcterms:modified>
  <cp:revision>56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