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180000" y="1845000"/>
            <a:ext cx="9717120" cy="2835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270000" y="522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270000" y="54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 txBox="1"/>
          <p:nvPr/>
        </p:nvSpPr>
        <p:spPr>
          <a:xfrm>
            <a:off x="3780000" y="2988000"/>
            <a:ext cx="558000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</a:rPr>
              <a:t>Documentação do Sistema de cálculo de IMC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</a:rPr>
              <a:t>(Índice de Massa Corporal)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140000" y="900000"/>
            <a:ext cx="1800000" cy="5860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59800" y="2197440"/>
            <a:ext cx="2500200" cy="21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Desenho do teste / xUnit: Calcular IMC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System;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System.Collections.Generic;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System.Linq;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System.Text;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System.Threading.Tasks;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TesteIMC;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namespace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TestxUnit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class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</a:t>
            </a:r>
            <a:r>
              <a:rPr b="0" lang="pt-BR" sz="800" spc="-1" strike="noStrike">
                <a:solidFill>
                  <a:srgbClr val="2b91af"/>
                </a:solidFill>
                <a:latin typeface="Cascadia Mono"/>
                <a:ea typeface="DejaVu Sans"/>
              </a:rPr>
              <a:t>CalculoIMC_xUnit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[Theory]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[InlineData(50, 1.60, 19.53)]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[InlineData(70, 1.65, 25.71)]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[InlineData(110, 1.70, 38.06)]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[InlineData(48, 1.70, 16.61)]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[InlineData(152, 1.80, 46.91)]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[InlineData(115, 1.85, 33.60)]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[InlineData(55, 1.55, 22.89)]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void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CalculaIMC_Lista(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peso,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altura,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resultado)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var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resultadoIMC = Operacoes.CalcularIMC(peso, altura);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Assert.Equal(resultado, resultadoIMC);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Cascadia Mono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1" lang="pt-BR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9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Desenho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Desenho do teste / xUnit: Classificar IMC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System;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System.Collections.Generic;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System.Linq;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System.Text;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System.Threading.Tasks;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TesteIMC;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namespace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TestxUnit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class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800" spc="-1" strike="noStrike">
                <a:solidFill>
                  <a:srgbClr val="2b91af"/>
                </a:solidFill>
                <a:latin typeface="Cascadia Mono"/>
                <a:ea typeface="DejaVu Sans"/>
              </a:rPr>
              <a:t>ClassificarIMC_xUnit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[Theory]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[InlineData(19.53,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"Peso normal"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[InlineData(25.71,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"Sobrepeso"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[InlineData(38.06,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"Obesidade Grau II"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[InlineData(16.61,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"Abaixo do peso"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[InlineData(46.91,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"Obesidade Grau III"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[InlineData(33.60,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"Obesidade Grau I"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[InlineData(22.89, </a:t>
            </a:r>
            <a:r>
              <a:rPr b="0" lang="pt-BR" sz="800" spc="-1" strike="noStrike">
                <a:solidFill>
                  <a:srgbClr val="a31515"/>
                </a:solidFill>
                <a:highlight>
                  <a:srgbClr val="ffff00"/>
                </a:highlight>
                <a:latin typeface="Cascadia Mono"/>
                <a:ea typeface="DejaVu Sans"/>
              </a:rPr>
              <a:t>"Peso normal"</a:t>
            </a:r>
            <a:r>
              <a:rPr b="0" lang="pt-BR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)]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void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ClassificarIMC_Lista(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imc,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string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resultado)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800" spc="-1" strike="noStrike">
                <a:solidFill>
                  <a:srgbClr val="0000ff"/>
                </a:solidFill>
                <a:latin typeface="Cascadia Mono"/>
                <a:ea typeface="DejaVu Sans"/>
              </a:rPr>
              <a:t>var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resultadoIMC = Operacoes.ClassificarIMC(imc);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Assert.Equal(resultado, resultadoIMC);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800" spc="-1" strike="noStrike">
              <a:solidFill>
                <a:srgbClr val="000000"/>
              </a:solidFill>
              <a:latin typeface="Cascadia Mono"/>
            </a:endParaRPr>
          </a:p>
          <a:p>
            <a:endParaRPr b="1" lang="pt-BR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10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Desenho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800000" y="2344320"/>
            <a:ext cx="6477120" cy="9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  <a:ea typeface="DejaVu Sans"/>
              </a:rPr>
              <a:t>Desenvolvido por welingtonvb.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  <a:ea typeface="DejaVu Sans"/>
              </a:rPr>
              <a:t>Full Stack EAD – Senai – 2022.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1"/>
          <p:cNvSpPr txBox="1"/>
          <p:nvPr/>
        </p:nvSpPr>
        <p:spPr>
          <a:xfrm>
            <a:off x="360000" y="31680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Equipe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NutriVitta é uma empresa atuante no ramo da nutrição e presta atendimento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clínico para seus clientes e contratou a Testful para a elaboração de um sistema 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cálculo de IMC (Índice de Massa Corporal). O Índice de Massa Corporal (IMC) é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reconhecido como padrão internacional para avaliar o grau de obesidade. O IMC é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calculado dividindo o peso (em kg) pela altura ao quadrado (em metros).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testes têm como objetivos verificar erros e falhas no sistema desenvolvido. 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usuário informa o peso (em quilos) e altura (em metros). O sistema realiza o calculo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pela fórmula IMC = peso / altura2 resultando em um número. Este número é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comparado com a classificação do grau de obesidade internacional a fim 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classificá-lo.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Plano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Escopo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Testes unitários serão efetuados a fim de testar as funções: CalcularIMC e ClassificarIMC. Alguns casos de usos foram propostos para alimentar as funções com informações necessárias e assim obter os resultados esperados. A primeira função recebe o peso e altura, realiza o calculo (peso / altura2) obtendo o IMC. A segunda função recebe este IMC e classifica o grau de obesidade.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Recursos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os testes serão utilizados: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▪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Sistema operacional: Windows 11 PRO 22H2 22621.819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▪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Software: Microsoft Visual Studio Community 2022 Versão 17.4.1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▪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Linguagem de programação: C# com DOTNET 6.0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▪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Documentação: LibreOffice 7.4.3.2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Plano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▪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PC/Notebook I7-11390H 3.40GHz – 16GB RAM – 1.5TB SSD NVMe.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Cronograma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Membros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Plano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20000" y="2124360"/>
            <a:ext cx="7200000" cy="9608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720000" y="3696840"/>
            <a:ext cx="7200000" cy="6231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/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responsável pelo teste fornecerá o peso em quilos e a altura em metros ao sistema que realizará os cálculos necessários retornando um resultado.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Calculo do IMC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casos de testes abaixo serão utilizados: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Caso de testes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05960" y="2756160"/>
            <a:ext cx="8654040" cy="230796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Classificação do grau de obesidade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partir do IMC obtido, o sistema classificará o grau de obesidade considerando o padrão internacional publicado pelos órgãos de saúde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Caso de testes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000" y="2095920"/>
            <a:ext cx="8460000" cy="30081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Classificação do grau de obesidade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2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Caso de testes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440000" y="1764000"/>
            <a:ext cx="6840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Desenho dos testes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utilizada para o teste unitário é a xUnit.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Operação para o teste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pt-BR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System;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System.Collections.Generic;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System.Linq;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System.Text;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using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System.Threading.Tasks;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namespace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TesteIMC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class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2b91af"/>
                </a:solidFill>
                <a:latin typeface="Cascadia Mono"/>
                <a:ea typeface="DejaVu Sans"/>
              </a:rPr>
              <a:t>Operacoes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static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CalcularIMC(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peso,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altura)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Math.Round((peso / (altura * altura)), 2);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Cascadia Mono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Cascadia Mono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Desenho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252000" y="288000"/>
            <a:ext cx="1977120" cy="53712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40000" y="900000"/>
            <a:ext cx="936000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public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static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String ClassificarIMC(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double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imc)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if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(imc &lt; 18.5)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"Abaixo do peso"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else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if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(imc &lt; 25)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"Peso normal"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else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if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(imc &lt; 30)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"Sobrepeso"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else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if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(imc &lt; 35)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"Obesidade Grau I"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else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if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(imc &lt; 40)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"Obesidade Grau II"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else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pt-BR" sz="900" spc="-1" strike="noStrike">
                <a:solidFill>
                  <a:srgbClr val="0000ff"/>
                </a:solidFill>
                <a:latin typeface="Cascadia Mono"/>
                <a:ea typeface="DejaVu Sans"/>
              </a:rPr>
              <a:t>return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900" spc="-1" strike="noStrike">
                <a:solidFill>
                  <a:srgbClr val="a31515"/>
                </a:solidFill>
                <a:latin typeface="Cascadia Mono"/>
                <a:ea typeface="DejaVu Sans"/>
              </a:rPr>
              <a:t>"Obesidade Grau III"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900" spc="-1" strike="noStrike">
              <a:solidFill>
                <a:srgbClr val="000000"/>
              </a:solidFill>
              <a:latin typeface="Cascadia Mono"/>
            </a:endParaRPr>
          </a:p>
          <a:p>
            <a:endParaRPr b="1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8"/>
          <p:cNvSpPr txBox="1"/>
          <p:nvPr/>
        </p:nvSpPr>
        <p:spPr>
          <a:xfrm>
            <a:off x="360000" y="3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Desenho de teste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820000" y="313920"/>
            <a:ext cx="900000" cy="2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2022-03-16T16:24:13Z</dcterms:created>
  <dc:creator/>
  <dc:description/>
  <dc:language>pt-BR</dc:language>
  <cp:lastModifiedBy/>
  <dcterms:modified xsi:type="dcterms:W3CDTF">2022-12-06T21:14:43Z</dcterms:modified>
  <cp:revision>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