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7bb911b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7bb911b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7bb911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27bb911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27bb911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27bb911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93875"/>
            <a:ext cx="85206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Refresh Process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625" y="4425200"/>
            <a:ext cx="1059375" cy="7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167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Refresh process(Before)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 Process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00219" y="101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00" y="1965863"/>
            <a:ext cx="1211775" cy="12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049050" y="2460300"/>
            <a:ext cx="7665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50" y="2065400"/>
            <a:ext cx="1798788" cy="11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13350" y="1505425"/>
            <a:ext cx="1211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Raw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22350" y="1505425"/>
            <a:ext cx="1905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Formulas &amp; Analysis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153500" y="2460300"/>
            <a:ext cx="7665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779" y="1965875"/>
            <a:ext cx="1696446" cy="12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445500" y="1432275"/>
            <a:ext cx="2386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 BI Dashboards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62575" y="3524675"/>
            <a:ext cx="18945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Fetch Raw data from different sources.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95050" y="3524675"/>
            <a:ext cx="23868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Formulas to clean and manipulate data. Establish connections between tables.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519825" y="3524675"/>
            <a:ext cx="1905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dashboards using the processed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Refresh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Automated process</a:t>
            </a:r>
            <a:endParaRPr sz="18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1600" y="1224025"/>
            <a:ext cx="90408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75" y="1965850"/>
            <a:ext cx="1211775" cy="12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175" y="2222950"/>
            <a:ext cx="1494950" cy="6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1597875" y="2460300"/>
            <a:ext cx="4518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632125" y="2460300"/>
            <a:ext cx="5469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176" y="2078088"/>
            <a:ext cx="987324" cy="98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7155222" y="2460300"/>
            <a:ext cx="5469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4350" y="2138966"/>
            <a:ext cx="1211775" cy="86555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141975" y="1613950"/>
            <a:ext cx="1729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Python Dataframes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6025" y="1530250"/>
            <a:ext cx="1067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Raw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287875" y="1603225"/>
            <a:ext cx="1925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Power BI Dashboards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967575" y="1620375"/>
            <a:ext cx="14196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Batch 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18150" y="3559125"/>
            <a:ext cx="16758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Fetch data from different sources and store at a location.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186600" y="3597825"/>
            <a:ext cx="1832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is fetched through scripts and analysis is performed.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087700" y="3642125"/>
            <a:ext cx="1320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is loaded into a Server.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7">
            <a:alphaModFix/>
          </a:blip>
          <a:srcRect b="0" l="0" r="-8956" t="-8956"/>
          <a:stretch/>
        </p:blipFill>
        <p:spPr>
          <a:xfrm>
            <a:off x="5967575" y="1972275"/>
            <a:ext cx="1320300" cy="13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5331088" y="2514525"/>
            <a:ext cx="546900" cy="22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087700" y="1590175"/>
            <a:ext cx="1602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MySQL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837400" y="3655000"/>
            <a:ext cx="18327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Script is stored as a batch file and performs refresh.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714025" y="3634800"/>
            <a:ext cx="1320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dashboards by connecting server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new refresh process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Reduces Human Intervention.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Reduces refresh time by 80% weekly.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cleaning &amp; manipulation is faster compared to the manual process.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Centralized Data Repository.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