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EB0FA-F985-406C-9B8D-A59E3390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E80B50-0C16-423A-A933-D389B9CDD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D4D541-2CF0-49EE-876C-30D587C1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091-CAC5-413D-A1BF-8982D4D2A4AE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EAA36E-F8A0-4490-9DCA-EA13EFDD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7AAFCF-2C5F-489B-B328-6F6E99F4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6340-6BA4-4FBD-A257-A65DDC254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35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FCA61-D445-4509-8F75-5C382536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3FC4B8-20C2-41ED-A6F7-F9A29AD61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C237A9-5CB2-4F27-BCA9-1D69D5A3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091-CAC5-413D-A1BF-8982D4D2A4AE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28041-8216-4617-95C0-469AAD17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7A4C65-4079-40C3-8DD7-634B6CA5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6340-6BA4-4FBD-A257-A65DDC254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59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52243A-0D5D-456B-B50D-F09265D9C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6E68C4-8EB7-4918-80A2-8C8216570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9E24E2-DAA6-4BB8-BA61-8D02F438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091-CAC5-413D-A1BF-8982D4D2A4AE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8BB430-7768-4234-BB77-8677ABEB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6050F3-AD55-4F8D-AF7F-7F90DE29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6340-6BA4-4FBD-A257-A65DDC254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8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AF492-7A63-466B-A843-A5B44B18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271B2-EC4E-4062-81AE-BD81BC169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ABFA45-B620-4509-A885-EF6E543F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091-CAC5-413D-A1BF-8982D4D2A4AE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71FE57-A63B-482C-B950-7BEF1E0B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C2DF2B-B24D-4225-AC62-869C7EEE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6340-6BA4-4FBD-A257-A65DDC254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65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6B1EA-5EE5-4B63-AC1B-68E5402F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CDCB89-5376-4F3C-A6E5-D5B83CD3D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5FDDBA-7085-4CD9-9382-6E59CAC9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091-CAC5-413D-A1BF-8982D4D2A4AE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D455AB-C2C0-4CB1-A8AF-4EC51195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67E939-1A30-4C2A-A4CF-6B303B14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6340-6BA4-4FBD-A257-A65DDC254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11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0165D-7AB1-4F3E-8A9C-89ED3CE1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44A31-5C35-41E7-A6EF-7B2D1A04B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A70752-F652-4C8A-9D38-D14881358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8E5FD3-BAB0-40B1-8DCF-300A4DDA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091-CAC5-413D-A1BF-8982D4D2A4AE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A2A7D5-484E-4528-BC90-43B3E876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1EC1FB-9A00-4B12-87E1-2E2B7488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6340-6BA4-4FBD-A257-A65DDC254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30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324E1-8A71-4D1D-B8FD-6AA1C949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45EB36-D7AE-4AB0-B0D0-18D97D939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E65764-9FCF-4256-9149-651B2AD99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AEC334-D813-4069-AABD-B5F9B21C3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C24195-C798-4DAC-A0BE-9A3831535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D8980A5-993F-4950-8FB7-87F55F96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091-CAC5-413D-A1BF-8982D4D2A4AE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BC4CDB-44EE-4E79-B5C1-37F67A18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C87B31-4AC5-4371-A7A1-583606E5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6340-6BA4-4FBD-A257-A65DDC254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77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E0999-5506-4E8C-B446-13E033EF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B13F9B-8F4E-439B-A010-3FC68A71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091-CAC5-413D-A1BF-8982D4D2A4AE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03C5DE-3B8B-4AA0-9D73-972C7E80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C9202B-9F4C-440F-B66F-84EE97DD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6340-6BA4-4FBD-A257-A65DDC254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58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0CCEEFE-6B34-4EA0-8BE2-EC2FE332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091-CAC5-413D-A1BF-8982D4D2A4AE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9BF6F3-D5CF-4136-B7E3-8FC2E403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AB5101-8CA7-46D6-B166-6A1D5B3A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6340-6BA4-4FBD-A257-A65DDC254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46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A0AF4-A066-4100-A2E5-44F15C9D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46A2B-8D97-4D05-8C5D-E7E482B1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F5ABBD-8400-43C8-82B7-CA4D9CB9A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EB8A50-C449-47AA-A215-ED880A9F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091-CAC5-413D-A1BF-8982D4D2A4AE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F494B8-E4A9-43E1-A749-59975A92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36382D-698A-444B-9C6B-152F0C18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6340-6BA4-4FBD-A257-A65DDC254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61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DE053-C15B-4F4C-A268-7DDFE39B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19C529-6224-4348-84DD-502D33BB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27D811-20B8-4E49-B108-9F8FDCE50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FFA462-50BC-47C8-ADE8-A894B0D0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091-CAC5-413D-A1BF-8982D4D2A4AE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295F59-4DE1-45FF-B051-FA45E203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FB19E6-A0B0-4C3C-97F7-EB4BE6B5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6340-6BA4-4FBD-A257-A65DDC254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78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FC4DA0-4291-4469-8551-47AB883D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7154D3-DFB3-4B0C-B1FC-1328F40A9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ACBC2-256C-4A85-82EC-8EC283B09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5091-CAC5-413D-A1BF-8982D4D2A4AE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C6545B-F813-412A-8084-D4D11B5D4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929464-B3BC-4A70-983E-F171F763D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F6340-6BA4-4FBD-A257-A65DDC254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DB0FF065-48AE-487F-90BE-6AABB3243C55}"/>
              </a:ext>
            </a:extLst>
          </p:cNvPr>
          <p:cNvGrpSpPr/>
          <p:nvPr/>
        </p:nvGrpSpPr>
        <p:grpSpPr>
          <a:xfrm>
            <a:off x="525392" y="416064"/>
            <a:ext cx="6988215" cy="3284667"/>
            <a:chOff x="525393" y="416064"/>
            <a:chExt cx="10612894" cy="5466845"/>
          </a:xfrm>
        </p:grpSpPr>
        <p:pic>
          <p:nvPicPr>
            <p:cNvPr id="1026" name="Picture 2" descr="Resultado de imagem para agua superficial">
              <a:extLst>
                <a:ext uri="{FF2B5EF4-FFF2-40B4-BE49-F238E27FC236}">
                  <a16:creationId xmlns:a16="http://schemas.microsoft.com/office/drawing/2014/main" id="{16130ACD-176F-490E-A5D5-703D00F1B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93" y="416064"/>
              <a:ext cx="10612894" cy="546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m para araquÃ¡">
              <a:extLst>
                <a:ext uri="{FF2B5EF4-FFF2-40B4-BE49-F238E27FC236}">
                  <a16:creationId xmlns:a16="http://schemas.microsoft.com/office/drawing/2014/main" id="{6592EDDD-D49D-481B-AADC-168AE75AE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346" y="2353394"/>
              <a:ext cx="4249308" cy="2151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sultado de imagem para embrapa">
              <a:extLst>
                <a:ext uri="{FF2B5EF4-FFF2-40B4-BE49-F238E27FC236}">
                  <a16:creationId xmlns:a16="http://schemas.microsoft.com/office/drawing/2014/main" id="{169463EF-A8FF-4112-906F-FE1AF48C8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93" y="5054503"/>
              <a:ext cx="1687494" cy="828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sultado de imagem para tads eduvale">
              <a:extLst>
                <a:ext uri="{FF2B5EF4-FFF2-40B4-BE49-F238E27FC236}">
                  <a16:creationId xmlns:a16="http://schemas.microsoft.com/office/drawing/2014/main" id="{96C7CF94-93B3-40D0-ADD4-5707B73CA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452" y="5139245"/>
              <a:ext cx="1059803" cy="658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7893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Alessandro Jonas Vieira</dc:creator>
  <cp:lastModifiedBy>Alessandro Jonas Vieira</cp:lastModifiedBy>
  <cp:revision>5</cp:revision>
  <dcterms:created xsi:type="dcterms:W3CDTF">2018-11-30T09:33:58Z</dcterms:created>
  <dcterms:modified xsi:type="dcterms:W3CDTF">2018-11-30T18:00:57Z</dcterms:modified>
</cp:coreProperties>
</file>