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6FE3E-0771-4FD1-B88A-C03FDF81A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ADDC4-A9BE-4339-8CFD-0B9886436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14C0D-934A-442A-B8EA-17F04668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F5E51C-8173-415D-80B7-AA121864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84A07-E9DF-4761-A59F-7EEBBA2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4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96655-AFD8-42EE-B305-1B07DE16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D6320D-16C5-4240-B234-6B5D9F6AD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6B3D5-2F98-449D-9C2C-E3FD3866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B11D7-6A6B-4CF6-916E-F2D25D4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03627-7FD8-4BAF-9F63-D3476E58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40461F-0623-46D9-B4D4-1B9B664AE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E13F7E-16D3-4D9D-9AA6-7900F0147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FA7D2B-0549-4A36-8059-845EB85A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B05D0D-BE80-40C0-88F7-B0156741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B5FA6-B85C-4597-9255-1CFE0290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15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B3835-8201-4C7B-9B94-A1A1C240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91EED-BE41-4B3D-A040-D68CEFB6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0391B-6B5C-400A-8E8D-568A550B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2A9BA-F24F-4DF1-B07E-FFEFE1D7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CF9C5-6875-4B0B-8C22-B38957AB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28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2AB5A-0A00-45B6-A70D-A83600B4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8F178E-FC17-465B-B8CB-8F02750C8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161A6-ABC2-4DF5-9EE5-C740E629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E5117-3A48-4002-92E0-D8B48D50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53F94-8629-4266-9CFD-8985CC99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8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7E4B7-126B-497D-A01E-9AD1BB98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A1C8B5-FA23-4F5B-9092-8D374EE36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EFB140-F396-4FC7-9455-84A7A2732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4352CE-A856-4DC4-982F-21AEF93A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854634-8742-4A0F-B9A0-B9053CC3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8FD783-019C-49BD-B8D4-B86875BE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9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1FF9B-C271-44FF-9B55-9EED915A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CF6B7-FA3E-4036-9D76-3A24EF4D1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A6BC6F-30B0-48A9-A720-1BFB1C17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D9219F-2741-4732-8C41-DD7B0B68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9713CA-A952-4676-AF19-974D39574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79AC36-005C-4B60-9A5A-769D2277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73771E-DD09-4006-AD34-3A3869C6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EC1620-1CC0-41F8-994F-7338ADAB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58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C02C1-EFC7-4C23-8C3D-A8397EEC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D6EDB3-D7AE-47FA-A6C1-3A6C8789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EDFD4E-6D05-4AE6-9631-7352EE64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90EC70-7DB9-4613-AA79-CD8BF9F3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4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C2A8EB-15D7-473A-8701-9F6C472E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0B6631-E5A7-43C9-8498-F0B6FE44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ADCE84-B0EB-4FB4-B2F5-6D713635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97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D0872-CB7C-4BB2-AA9D-B0C06FCC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22661C-7400-4C4F-B897-D85C0F44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EB40AD-EC50-42B4-86F4-FE4685CE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E75255-7ABB-41F4-B372-D62A13BC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60D13-AEB7-4246-BCE2-A835CF4F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1E0F55-C0EF-4310-8B80-C53F7F0B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14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0E681-DBAA-447F-AFEA-F87DEB9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B28E61-D070-4DB1-AF77-942A769B4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C3A5E4-1E2B-44D9-95A7-D6401C502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B1F71A-3A62-4050-A91E-5605ABBB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366E8-8D11-4856-B565-5A64C658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7FA7A5-A2EF-452F-A02A-9D6C3A0D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13C81C-9419-4733-B0FD-A870A646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4A4BC6-2F5C-48B7-BFDC-26E7176F1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35BC0-DC98-4C7A-9734-D986C6744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48DD-DB11-458E-9EB7-B699E2FAC21B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CC7CF-85BE-4FFA-9191-9E4942830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62564E-D8B3-49C3-9233-F9DEB7B7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C6CC-D835-4563-B153-49466930A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5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96CA8405-0864-40F4-B481-6189ADC94892}"/>
              </a:ext>
            </a:extLst>
          </p:cNvPr>
          <p:cNvGrpSpPr/>
          <p:nvPr/>
        </p:nvGrpSpPr>
        <p:grpSpPr>
          <a:xfrm>
            <a:off x="1" y="1"/>
            <a:ext cx="2933700" cy="2557462"/>
            <a:chOff x="0" y="1"/>
            <a:chExt cx="3355675" cy="286856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D97F43E-D9C8-43C8-AEB0-E1D7BDE7D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3355675" cy="2868560"/>
            </a:xfrm>
            <a:prstGeom prst="rect">
              <a:avLst/>
            </a:prstGeom>
          </p:spPr>
        </p:pic>
        <p:pic>
          <p:nvPicPr>
            <p:cNvPr id="6" name="Picture 6" descr="Resultado de imagem para embrapa">
              <a:extLst>
                <a:ext uri="{FF2B5EF4-FFF2-40B4-BE49-F238E27FC236}">
                  <a16:creationId xmlns:a16="http://schemas.microsoft.com/office/drawing/2014/main" id="{A79970D4-0B24-4628-BAC1-EF10634D2B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602" y="407240"/>
              <a:ext cx="855453" cy="362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Resultado de imagem para araquÃ¡">
              <a:extLst>
                <a:ext uri="{FF2B5EF4-FFF2-40B4-BE49-F238E27FC236}">
                  <a16:creationId xmlns:a16="http://schemas.microsoft.com/office/drawing/2014/main" id="{04AC9B84-15EA-4D57-BF15-3AF42F421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86" y="50493"/>
              <a:ext cx="1457654" cy="749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Resultado de imagem para tads eduvale">
              <a:extLst>
                <a:ext uri="{FF2B5EF4-FFF2-40B4-BE49-F238E27FC236}">
                  <a16:creationId xmlns:a16="http://schemas.microsoft.com/office/drawing/2014/main" id="{837EFF98-CB02-4BB1-B5AD-254D95AE7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318" y="40167"/>
              <a:ext cx="697843" cy="362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Resultado de imagem para logo eduvale">
              <a:extLst>
                <a:ext uri="{FF2B5EF4-FFF2-40B4-BE49-F238E27FC236}">
                  <a16:creationId xmlns:a16="http://schemas.microsoft.com/office/drawing/2014/main" id="{BDCD8B67-91F5-46BE-A1BC-EFB54C81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0" y="25878"/>
              <a:ext cx="938369" cy="749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4320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Alessandro Jonas Vieira</dc:creator>
  <cp:lastModifiedBy>Alessandro Jonas Vieira</cp:lastModifiedBy>
  <cp:revision>1</cp:revision>
  <dcterms:created xsi:type="dcterms:W3CDTF">2018-11-30T17:51:23Z</dcterms:created>
  <dcterms:modified xsi:type="dcterms:W3CDTF">2018-11-30T17:56:42Z</dcterms:modified>
</cp:coreProperties>
</file>