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FC452-5A9F-47B8-B7BF-946F2E1ED987}" v="4143" dt="2020-06-20T18:26:02.079"/>
    <p1510:client id="{62565A65-E513-4445-B460-4FD086710EFB}" v="463" dt="2020-06-21T00:10:15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태원 " userId="e770f04c-672e-4bdd-b93e-301e7b0245ee" providerId="ADAL" clId="{62565A65-E513-4445-B460-4FD086710EFB}"/>
    <pc:docChg chg="undo custSel addSld modSld">
      <pc:chgData name="정태원 " userId="e770f04c-672e-4bdd-b93e-301e7b0245ee" providerId="ADAL" clId="{62565A65-E513-4445-B460-4FD086710EFB}" dt="2020-06-21T00:10:16.117" v="6222" actId="20577"/>
      <pc:docMkLst>
        <pc:docMk/>
      </pc:docMkLst>
      <pc:sldChg chg="modSp">
        <pc:chgData name="정태원 " userId="e770f04c-672e-4bdd-b93e-301e7b0245ee" providerId="ADAL" clId="{62565A65-E513-4445-B460-4FD086710EFB}" dt="2020-06-20T22:46:33.215" v="4" actId="5793"/>
        <pc:sldMkLst>
          <pc:docMk/>
          <pc:sldMk cId="2669880519" sldId="257"/>
        </pc:sldMkLst>
        <pc:spChg chg="mod">
          <ac:chgData name="정태원 " userId="e770f04c-672e-4bdd-b93e-301e7b0245ee" providerId="ADAL" clId="{62565A65-E513-4445-B460-4FD086710EFB}" dt="2020-06-20T22:46:33.215" v="4" actId="5793"/>
          <ac:spMkLst>
            <pc:docMk/>
            <pc:sldMk cId="2669880519" sldId="257"/>
            <ac:spMk id="3" creationId="{A8FBB5BA-9579-4141-89E1-ECF3F8825771}"/>
          </ac:spMkLst>
        </pc:spChg>
      </pc:sldChg>
      <pc:sldChg chg="addSp modSp add">
        <pc:chgData name="정태원 " userId="e770f04c-672e-4bdd-b93e-301e7b0245ee" providerId="ADAL" clId="{62565A65-E513-4445-B460-4FD086710EFB}" dt="2020-06-20T22:59:51.383" v="1064" actId="1076"/>
        <pc:sldMkLst>
          <pc:docMk/>
          <pc:sldMk cId="1882639687" sldId="263"/>
        </pc:sldMkLst>
        <pc:spChg chg="mod">
          <ac:chgData name="정태원 " userId="e770f04c-672e-4bdd-b93e-301e7b0245ee" providerId="ADAL" clId="{62565A65-E513-4445-B460-4FD086710EFB}" dt="2020-06-20T22:46:50.121" v="10" actId="20577"/>
          <ac:spMkLst>
            <pc:docMk/>
            <pc:sldMk cId="1882639687" sldId="263"/>
            <ac:spMk id="2" creationId="{1E6BA253-F78F-4156-83E5-43D11AF51F72}"/>
          </ac:spMkLst>
        </pc:spChg>
        <pc:spChg chg="mod">
          <ac:chgData name="정태원 " userId="e770f04c-672e-4bdd-b93e-301e7b0245ee" providerId="ADAL" clId="{62565A65-E513-4445-B460-4FD086710EFB}" dt="2020-06-20T22:59:21.130" v="1052" actId="20577"/>
          <ac:spMkLst>
            <pc:docMk/>
            <pc:sldMk cId="1882639687" sldId="263"/>
            <ac:spMk id="3" creationId="{A2FD6410-50ED-4B02-86D1-BC9192B4AED7}"/>
          </ac:spMkLst>
        </pc:spChg>
        <pc:picChg chg="add mod">
          <ac:chgData name="정태원 " userId="e770f04c-672e-4bdd-b93e-301e7b0245ee" providerId="ADAL" clId="{62565A65-E513-4445-B460-4FD086710EFB}" dt="2020-06-20T22:59:49.604" v="1063" actId="14100"/>
          <ac:picMkLst>
            <pc:docMk/>
            <pc:sldMk cId="1882639687" sldId="263"/>
            <ac:picMk id="5" creationId="{7CD8EF4F-5D40-4863-844B-A0CC69F6C4BE}"/>
          </ac:picMkLst>
        </pc:picChg>
        <pc:picChg chg="add mod">
          <ac:chgData name="정태원 " userId="e770f04c-672e-4bdd-b93e-301e7b0245ee" providerId="ADAL" clId="{62565A65-E513-4445-B460-4FD086710EFB}" dt="2020-06-20T22:59:51.383" v="1064" actId="1076"/>
          <ac:picMkLst>
            <pc:docMk/>
            <pc:sldMk cId="1882639687" sldId="263"/>
            <ac:picMk id="7" creationId="{20ED1E39-95EB-46B6-9AEA-6D90AA7A0999}"/>
          </ac:picMkLst>
        </pc:picChg>
      </pc:sldChg>
      <pc:sldChg chg="addSp delSp modSp add">
        <pc:chgData name="정태원 " userId="e770f04c-672e-4bdd-b93e-301e7b0245ee" providerId="ADAL" clId="{62565A65-E513-4445-B460-4FD086710EFB}" dt="2020-06-20T23:18:24.818" v="2325" actId="14100"/>
        <pc:sldMkLst>
          <pc:docMk/>
          <pc:sldMk cId="3284114956" sldId="264"/>
        </pc:sldMkLst>
        <pc:spChg chg="mod">
          <ac:chgData name="정태원 " userId="e770f04c-672e-4bdd-b93e-301e7b0245ee" providerId="ADAL" clId="{62565A65-E513-4445-B460-4FD086710EFB}" dt="2020-06-20T23:05:54.597" v="1454" actId="255"/>
          <ac:spMkLst>
            <pc:docMk/>
            <pc:sldMk cId="3284114956" sldId="264"/>
            <ac:spMk id="2" creationId="{F41DC881-9A33-4BBA-8073-BCD180E7A1BC}"/>
          </ac:spMkLst>
        </pc:spChg>
        <pc:spChg chg="mod">
          <ac:chgData name="정태원 " userId="e770f04c-672e-4bdd-b93e-301e7b0245ee" providerId="ADAL" clId="{62565A65-E513-4445-B460-4FD086710EFB}" dt="2020-06-20T23:18:13.978" v="2322"/>
          <ac:spMkLst>
            <pc:docMk/>
            <pc:sldMk cId="3284114956" sldId="264"/>
            <ac:spMk id="3" creationId="{8E8D729C-0389-43F9-B501-DDA814B8F4F9}"/>
          </ac:spMkLst>
        </pc:spChg>
        <pc:picChg chg="add mod">
          <ac:chgData name="정태원 " userId="e770f04c-672e-4bdd-b93e-301e7b0245ee" providerId="ADAL" clId="{62565A65-E513-4445-B460-4FD086710EFB}" dt="2020-06-20T23:18:24.818" v="2325" actId="14100"/>
          <ac:picMkLst>
            <pc:docMk/>
            <pc:sldMk cId="3284114956" sldId="264"/>
            <ac:picMk id="5" creationId="{CC02139B-0D61-479F-9895-B879C3A51445}"/>
          </ac:picMkLst>
        </pc:picChg>
        <pc:picChg chg="add del mod">
          <ac:chgData name="정태원 " userId="e770f04c-672e-4bdd-b93e-301e7b0245ee" providerId="ADAL" clId="{62565A65-E513-4445-B460-4FD086710EFB}" dt="2020-06-20T23:16:48.431" v="2295" actId="478"/>
          <ac:picMkLst>
            <pc:docMk/>
            <pc:sldMk cId="3284114956" sldId="264"/>
            <ac:picMk id="7" creationId="{E6A5FAD6-FD2F-4E7F-9EFA-E806B46529D7}"/>
          </ac:picMkLst>
        </pc:picChg>
        <pc:picChg chg="add mod">
          <ac:chgData name="정태원 " userId="e770f04c-672e-4bdd-b93e-301e7b0245ee" providerId="ADAL" clId="{62565A65-E513-4445-B460-4FD086710EFB}" dt="2020-06-20T23:18:19.831" v="2323" actId="14100"/>
          <ac:picMkLst>
            <pc:docMk/>
            <pc:sldMk cId="3284114956" sldId="264"/>
            <ac:picMk id="9" creationId="{F8582459-5999-4988-ADC4-58A25366FF0F}"/>
          </ac:picMkLst>
        </pc:picChg>
      </pc:sldChg>
      <pc:sldChg chg="addSp modSp add">
        <pc:chgData name="정태원 " userId="e770f04c-672e-4bdd-b93e-301e7b0245ee" providerId="ADAL" clId="{62565A65-E513-4445-B460-4FD086710EFB}" dt="2020-06-20T23:25:57.073" v="3121" actId="20577"/>
        <pc:sldMkLst>
          <pc:docMk/>
          <pc:sldMk cId="2967891038" sldId="265"/>
        </pc:sldMkLst>
        <pc:spChg chg="mod">
          <ac:chgData name="정태원 " userId="e770f04c-672e-4bdd-b93e-301e7b0245ee" providerId="ADAL" clId="{62565A65-E513-4445-B460-4FD086710EFB}" dt="2020-06-20T23:25:25.759" v="3009" actId="20577"/>
          <ac:spMkLst>
            <pc:docMk/>
            <pc:sldMk cId="2967891038" sldId="265"/>
            <ac:spMk id="2" creationId="{B3D9B066-46BA-4F21-A029-A95777A9325A}"/>
          </ac:spMkLst>
        </pc:spChg>
        <pc:spChg chg="mod">
          <ac:chgData name="정태원 " userId="e770f04c-672e-4bdd-b93e-301e7b0245ee" providerId="ADAL" clId="{62565A65-E513-4445-B460-4FD086710EFB}" dt="2020-06-20T23:25:57.073" v="3121" actId="20577"/>
          <ac:spMkLst>
            <pc:docMk/>
            <pc:sldMk cId="2967891038" sldId="265"/>
            <ac:spMk id="3" creationId="{06B8B51E-0F87-44BD-AFF4-616800F274F5}"/>
          </ac:spMkLst>
        </pc:spChg>
        <pc:picChg chg="add mod">
          <ac:chgData name="정태원 " userId="e770f04c-672e-4bdd-b93e-301e7b0245ee" providerId="ADAL" clId="{62565A65-E513-4445-B460-4FD086710EFB}" dt="2020-06-20T23:22:41.807" v="2709" actId="14100"/>
          <ac:picMkLst>
            <pc:docMk/>
            <pc:sldMk cId="2967891038" sldId="265"/>
            <ac:picMk id="5" creationId="{C7A9143A-6EED-43E1-96E2-713CE8C57937}"/>
          </ac:picMkLst>
        </pc:picChg>
        <pc:picChg chg="add mod">
          <ac:chgData name="정태원 " userId="e770f04c-672e-4bdd-b93e-301e7b0245ee" providerId="ADAL" clId="{62565A65-E513-4445-B460-4FD086710EFB}" dt="2020-06-20T23:22:44.270" v="2710" actId="14100"/>
          <ac:picMkLst>
            <pc:docMk/>
            <pc:sldMk cId="2967891038" sldId="265"/>
            <ac:picMk id="7" creationId="{F8D04FAF-39FA-429B-BF5A-0FF920AC85E2}"/>
          </ac:picMkLst>
        </pc:picChg>
      </pc:sldChg>
      <pc:sldChg chg="addSp delSp modSp add">
        <pc:chgData name="정태원 " userId="e770f04c-672e-4bdd-b93e-301e7b0245ee" providerId="ADAL" clId="{62565A65-E513-4445-B460-4FD086710EFB}" dt="2020-06-20T23:30:35.657" v="3505" actId="1076"/>
        <pc:sldMkLst>
          <pc:docMk/>
          <pc:sldMk cId="934964416" sldId="266"/>
        </pc:sldMkLst>
        <pc:spChg chg="mod">
          <ac:chgData name="정태원 " userId="e770f04c-672e-4bdd-b93e-301e7b0245ee" providerId="ADAL" clId="{62565A65-E513-4445-B460-4FD086710EFB}" dt="2020-06-20T23:26:25.545" v="3178" actId="255"/>
          <ac:spMkLst>
            <pc:docMk/>
            <pc:sldMk cId="934964416" sldId="266"/>
            <ac:spMk id="2" creationId="{20D3D65E-672F-4030-9D97-F637C821FA63}"/>
          </ac:spMkLst>
        </pc:spChg>
        <pc:spChg chg="del mod">
          <ac:chgData name="정태원 " userId="e770f04c-672e-4bdd-b93e-301e7b0245ee" providerId="ADAL" clId="{62565A65-E513-4445-B460-4FD086710EFB}" dt="2020-06-20T23:27:08.252" v="3220"/>
          <ac:spMkLst>
            <pc:docMk/>
            <pc:sldMk cId="934964416" sldId="266"/>
            <ac:spMk id="3" creationId="{8357460D-24A6-4CC2-98B3-5EE1BCD4B3D4}"/>
          </ac:spMkLst>
        </pc:spChg>
        <pc:spChg chg="add mod">
          <ac:chgData name="정태원 " userId="e770f04c-672e-4bdd-b93e-301e7b0245ee" providerId="ADAL" clId="{62565A65-E513-4445-B460-4FD086710EFB}" dt="2020-06-20T23:28:20.084" v="3482" actId="20577"/>
          <ac:spMkLst>
            <pc:docMk/>
            <pc:sldMk cId="934964416" sldId="266"/>
            <ac:spMk id="6" creationId="{F5A900E5-6FAA-49CF-9468-3636F14C556F}"/>
          </ac:spMkLst>
        </pc:spChg>
        <pc:picChg chg="add del mod">
          <ac:chgData name="정태원 " userId="e770f04c-672e-4bdd-b93e-301e7b0245ee" providerId="ADAL" clId="{62565A65-E513-4445-B460-4FD086710EFB}" dt="2020-06-20T23:27:15.115" v="3223"/>
          <ac:picMkLst>
            <pc:docMk/>
            <pc:sldMk cId="934964416" sldId="266"/>
            <ac:picMk id="5" creationId="{4BFA684A-8960-4A83-ACA7-8719F645715D}"/>
          </ac:picMkLst>
        </pc:picChg>
        <pc:picChg chg="add mod">
          <ac:chgData name="정태원 " userId="e770f04c-672e-4bdd-b93e-301e7b0245ee" providerId="ADAL" clId="{62565A65-E513-4445-B460-4FD086710EFB}" dt="2020-06-20T23:28:35.980" v="3487" actId="14100"/>
          <ac:picMkLst>
            <pc:docMk/>
            <pc:sldMk cId="934964416" sldId="266"/>
            <ac:picMk id="7" creationId="{CC0FD21D-4720-4BFD-AC87-459758C05737}"/>
          </ac:picMkLst>
        </pc:picChg>
        <pc:picChg chg="add mod">
          <ac:chgData name="정태원 " userId="e770f04c-672e-4bdd-b93e-301e7b0245ee" providerId="ADAL" clId="{62565A65-E513-4445-B460-4FD086710EFB}" dt="2020-06-20T23:29:53.666" v="3500" actId="14100"/>
          <ac:picMkLst>
            <pc:docMk/>
            <pc:sldMk cId="934964416" sldId="266"/>
            <ac:picMk id="9" creationId="{7F20987A-4171-42C6-B320-92ACFEEBA19C}"/>
          </ac:picMkLst>
        </pc:picChg>
        <pc:picChg chg="add mod">
          <ac:chgData name="정태원 " userId="e770f04c-672e-4bdd-b93e-301e7b0245ee" providerId="ADAL" clId="{62565A65-E513-4445-B460-4FD086710EFB}" dt="2020-06-20T23:30:35.657" v="3505" actId="1076"/>
          <ac:picMkLst>
            <pc:docMk/>
            <pc:sldMk cId="934964416" sldId="266"/>
            <ac:picMk id="11" creationId="{9CA2E740-3136-46DD-92E8-3AF9C893A9A4}"/>
          </ac:picMkLst>
        </pc:picChg>
      </pc:sldChg>
      <pc:sldChg chg="addSp modSp add">
        <pc:chgData name="정태원 " userId="e770f04c-672e-4bdd-b93e-301e7b0245ee" providerId="ADAL" clId="{62565A65-E513-4445-B460-4FD086710EFB}" dt="2020-06-20T23:38:48.535" v="4261" actId="20577"/>
        <pc:sldMkLst>
          <pc:docMk/>
          <pc:sldMk cId="4082337540" sldId="267"/>
        </pc:sldMkLst>
        <pc:spChg chg="mod">
          <ac:chgData name="정태원 " userId="e770f04c-672e-4bdd-b93e-301e7b0245ee" providerId="ADAL" clId="{62565A65-E513-4445-B460-4FD086710EFB}" dt="2020-06-20T23:31:25.525" v="3510" actId="255"/>
          <ac:spMkLst>
            <pc:docMk/>
            <pc:sldMk cId="4082337540" sldId="267"/>
            <ac:spMk id="2" creationId="{DD241AD1-7C1A-497D-A799-14A9FA76EAC3}"/>
          </ac:spMkLst>
        </pc:spChg>
        <pc:spChg chg="mod">
          <ac:chgData name="정태원 " userId="e770f04c-672e-4bdd-b93e-301e7b0245ee" providerId="ADAL" clId="{62565A65-E513-4445-B460-4FD086710EFB}" dt="2020-06-20T23:38:48.535" v="4261" actId="20577"/>
          <ac:spMkLst>
            <pc:docMk/>
            <pc:sldMk cId="4082337540" sldId="267"/>
            <ac:spMk id="3" creationId="{98E25AEE-5E1B-4615-93E8-50421474E742}"/>
          </ac:spMkLst>
        </pc:spChg>
        <pc:picChg chg="add mod">
          <ac:chgData name="정태원 " userId="e770f04c-672e-4bdd-b93e-301e7b0245ee" providerId="ADAL" clId="{62565A65-E513-4445-B460-4FD086710EFB}" dt="2020-06-20T23:38:29.429" v="4198" actId="14100"/>
          <ac:picMkLst>
            <pc:docMk/>
            <pc:sldMk cId="4082337540" sldId="267"/>
            <ac:picMk id="5" creationId="{E4BA5945-45DB-45AE-9C9C-C40D06B9988E}"/>
          </ac:picMkLst>
        </pc:picChg>
      </pc:sldChg>
      <pc:sldChg chg="addSp modSp add">
        <pc:chgData name="정태원 " userId="e770f04c-672e-4bdd-b93e-301e7b0245ee" providerId="ADAL" clId="{62565A65-E513-4445-B460-4FD086710EFB}" dt="2020-06-20T23:52:22.228" v="5621" actId="20577"/>
        <pc:sldMkLst>
          <pc:docMk/>
          <pc:sldMk cId="310703734" sldId="268"/>
        </pc:sldMkLst>
        <pc:spChg chg="mod">
          <ac:chgData name="정태원 " userId="e770f04c-672e-4bdd-b93e-301e7b0245ee" providerId="ADAL" clId="{62565A65-E513-4445-B460-4FD086710EFB}" dt="2020-06-20T23:47:29.549" v="5113" actId="20577"/>
          <ac:spMkLst>
            <pc:docMk/>
            <pc:sldMk cId="310703734" sldId="268"/>
            <ac:spMk id="2" creationId="{19D41AEA-63ED-4270-B53C-CC733CD5B7E4}"/>
          </ac:spMkLst>
        </pc:spChg>
        <pc:spChg chg="mod">
          <ac:chgData name="정태원 " userId="e770f04c-672e-4bdd-b93e-301e7b0245ee" providerId="ADAL" clId="{62565A65-E513-4445-B460-4FD086710EFB}" dt="2020-06-20T23:52:22.228" v="5621" actId="20577"/>
          <ac:spMkLst>
            <pc:docMk/>
            <pc:sldMk cId="310703734" sldId="268"/>
            <ac:spMk id="3" creationId="{FBD6B038-CDD6-471F-8F23-69A292B3CA82}"/>
          </ac:spMkLst>
        </pc:spChg>
        <pc:picChg chg="add mod">
          <ac:chgData name="정태원 " userId="e770f04c-672e-4bdd-b93e-301e7b0245ee" providerId="ADAL" clId="{62565A65-E513-4445-B460-4FD086710EFB}" dt="2020-06-20T23:41:53.298" v="4520" actId="1076"/>
          <ac:picMkLst>
            <pc:docMk/>
            <pc:sldMk cId="310703734" sldId="268"/>
            <ac:picMk id="5" creationId="{D3DB17F1-44C3-4AA6-B798-EB947B7246FD}"/>
          </ac:picMkLst>
        </pc:picChg>
      </pc:sldChg>
      <pc:sldChg chg="addSp delSp modSp add">
        <pc:chgData name="정태원 " userId="e770f04c-672e-4bdd-b93e-301e7b0245ee" providerId="ADAL" clId="{62565A65-E513-4445-B460-4FD086710EFB}" dt="2020-06-20T23:54:51.520" v="5850" actId="20577"/>
        <pc:sldMkLst>
          <pc:docMk/>
          <pc:sldMk cId="2601125442" sldId="269"/>
        </pc:sldMkLst>
        <pc:spChg chg="mod">
          <ac:chgData name="정태원 " userId="e770f04c-672e-4bdd-b93e-301e7b0245ee" providerId="ADAL" clId="{62565A65-E513-4445-B460-4FD086710EFB}" dt="2020-06-20T23:47:37.565" v="5130" actId="20577"/>
          <ac:spMkLst>
            <pc:docMk/>
            <pc:sldMk cId="2601125442" sldId="269"/>
            <ac:spMk id="2" creationId="{00193944-C70E-4B75-A0AC-6DAC1CA8F34B}"/>
          </ac:spMkLst>
        </pc:spChg>
        <pc:spChg chg="del mod">
          <ac:chgData name="정태원 " userId="e770f04c-672e-4bdd-b93e-301e7b0245ee" providerId="ADAL" clId="{62565A65-E513-4445-B460-4FD086710EFB}" dt="2020-06-20T23:48:54.304" v="5132"/>
          <ac:spMkLst>
            <pc:docMk/>
            <pc:sldMk cId="2601125442" sldId="269"/>
            <ac:spMk id="3" creationId="{02EDA02C-AA4F-46D8-A5BE-7EA564C5F00E}"/>
          </ac:spMkLst>
        </pc:spChg>
        <pc:spChg chg="add mod">
          <ac:chgData name="정태원 " userId="e770f04c-672e-4bdd-b93e-301e7b0245ee" providerId="ADAL" clId="{62565A65-E513-4445-B460-4FD086710EFB}" dt="2020-06-20T23:54:51.520" v="5850" actId="20577"/>
          <ac:spMkLst>
            <pc:docMk/>
            <pc:sldMk cId="2601125442" sldId="269"/>
            <ac:spMk id="6" creationId="{FBADB6CA-D5E0-4CD1-BF93-4D9C0F26C961}"/>
          </ac:spMkLst>
        </pc:spChg>
        <pc:picChg chg="add del mod">
          <ac:chgData name="정태원 " userId="e770f04c-672e-4bdd-b93e-301e7b0245ee" providerId="ADAL" clId="{62565A65-E513-4445-B460-4FD086710EFB}" dt="2020-06-20T23:48:56.938" v="5135"/>
          <ac:picMkLst>
            <pc:docMk/>
            <pc:sldMk cId="2601125442" sldId="269"/>
            <ac:picMk id="5" creationId="{C2DA5D9D-6725-4DB1-B799-752FCBDECB07}"/>
          </ac:picMkLst>
        </pc:picChg>
        <pc:picChg chg="add mod">
          <ac:chgData name="정태원 " userId="e770f04c-672e-4bdd-b93e-301e7b0245ee" providerId="ADAL" clId="{62565A65-E513-4445-B460-4FD086710EFB}" dt="2020-06-20T23:49:13.935" v="5158" actId="1076"/>
          <ac:picMkLst>
            <pc:docMk/>
            <pc:sldMk cId="2601125442" sldId="269"/>
            <ac:picMk id="7" creationId="{143A047F-40F4-42AF-BBFC-70452349DEE4}"/>
          </ac:picMkLst>
        </pc:picChg>
      </pc:sldChg>
      <pc:sldChg chg="addSp delSp modSp add">
        <pc:chgData name="정태원 " userId="e770f04c-672e-4bdd-b93e-301e7b0245ee" providerId="ADAL" clId="{62565A65-E513-4445-B460-4FD086710EFB}" dt="2020-06-21T00:01:28.648" v="6082" actId="20577"/>
        <pc:sldMkLst>
          <pc:docMk/>
          <pc:sldMk cId="2463238461" sldId="270"/>
        </pc:sldMkLst>
        <pc:spChg chg="mod">
          <ac:chgData name="정태원 " userId="e770f04c-672e-4bdd-b93e-301e7b0245ee" providerId="ADAL" clId="{62565A65-E513-4445-B460-4FD086710EFB}" dt="2020-06-20T23:59:13.892" v="5947" actId="20577"/>
          <ac:spMkLst>
            <pc:docMk/>
            <pc:sldMk cId="2463238461" sldId="270"/>
            <ac:spMk id="2" creationId="{C03608D5-A6BA-48E6-ABBE-C84A99FAD252}"/>
          </ac:spMkLst>
        </pc:spChg>
        <pc:spChg chg="del">
          <ac:chgData name="정태원 " userId="e770f04c-672e-4bdd-b93e-301e7b0245ee" providerId="ADAL" clId="{62565A65-E513-4445-B460-4FD086710EFB}" dt="2020-06-20T23:57:51.465" v="5895"/>
          <ac:spMkLst>
            <pc:docMk/>
            <pc:sldMk cId="2463238461" sldId="270"/>
            <ac:spMk id="3" creationId="{29AD0201-0BF8-483D-A052-66584D22878A}"/>
          </ac:spMkLst>
        </pc:spChg>
        <pc:spChg chg="add mod">
          <ac:chgData name="정태원 " userId="e770f04c-672e-4bdd-b93e-301e7b0245ee" providerId="ADAL" clId="{62565A65-E513-4445-B460-4FD086710EFB}" dt="2020-06-21T00:01:28.648" v="6082" actId="20577"/>
          <ac:spMkLst>
            <pc:docMk/>
            <pc:sldMk cId="2463238461" sldId="270"/>
            <ac:spMk id="12" creationId="{A80306D5-57D8-4932-B3CB-C5E4CB40A93C}"/>
          </ac:spMkLst>
        </pc:spChg>
        <pc:picChg chg="add del mod">
          <ac:chgData name="정태원 " userId="e770f04c-672e-4bdd-b93e-301e7b0245ee" providerId="ADAL" clId="{62565A65-E513-4445-B460-4FD086710EFB}" dt="2020-06-20T23:59:36.612" v="5955"/>
          <ac:picMkLst>
            <pc:docMk/>
            <pc:sldMk cId="2463238461" sldId="270"/>
            <ac:picMk id="5" creationId="{EAB45DDE-7840-402A-A26B-A1783E737AD1}"/>
          </ac:picMkLst>
        </pc:picChg>
        <pc:picChg chg="add del mod">
          <ac:chgData name="정태원 " userId="e770f04c-672e-4bdd-b93e-301e7b0245ee" providerId="ADAL" clId="{62565A65-E513-4445-B460-4FD086710EFB}" dt="2020-06-20T23:58:05.629" v="5898" actId="478"/>
          <ac:picMkLst>
            <pc:docMk/>
            <pc:sldMk cId="2463238461" sldId="270"/>
            <ac:picMk id="7" creationId="{B70EDDD3-B23D-4D59-B6B9-87BB89C7C48A}"/>
          </ac:picMkLst>
        </pc:picChg>
        <pc:picChg chg="add del mod">
          <ac:chgData name="정태원 " userId="e770f04c-672e-4bdd-b93e-301e7b0245ee" providerId="ADAL" clId="{62565A65-E513-4445-B460-4FD086710EFB}" dt="2020-06-20T23:59:37.627" v="5956"/>
          <ac:picMkLst>
            <pc:docMk/>
            <pc:sldMk cId="2463238461" sldId="270"/>
            <ac:picMk id="9" creationId="{4BBB7330-B55A-4196-91FF-47B18B6F1867}"/>
          </ac:picMkLst>
        </pc:picChg>
        <pc:picChg chg="add del mod">
          <ac:chgData name="정태원 " userId="e770f04c-672e-4bdd-b93e-301e7b0245ee" providerId="ADAL" clId="{62565A65-E513-4445-B460-4FD086710EFB}" dt="2020-06-20T23:58:20.709" v="5902" actId="478"/>
          <ac:picMkLst>
            <pc:docMk/>
            <pc:sldMk cId="2463238461" sldId="270"/>
            <ac:picMk id="11" creationId="{66415177-DD45-477F-AE1A-92D7F74EB0A9}"/>
          </ac:picMkLst>
        </pc:picChg>
        <pc:picChg chg="add mod">
          <ac:chgData name="정태원 " userId="e770f04c-672e-4bdd-b93e-301e7b0245ee" providerId="ADAL" clId="{62565A65-E513-4445-B460-4FD086710EFB}" dt="2020-06-21T00:00:13.225" v="6001" actId="1076"/>
          <ac:picMkLst>
            <pc:docMk/>
            <pc:sldMk cId="2463238461" sldId="270"/>
            <ac:picMk id="14" creationId="{108D41AD-4A37-4A1F-8477-406830A835D1}"/>
          </ac:picMkLst>
        </pc:picChg>
        <pc:picChg chg="add mod">
          <ac:chgData name="정태원 " userId="e770f04c-672e-4bdd-b93e-301e7b0245ee" providerId="ADAL" clId="{62565A65-E513-4445-B460-4FD086710EFB}" dt="2020-06-21T00:00:44.834" v="6012" actId="14100"/>
          <ac:picMkLst>
            <pc:docMk/>
            <pc:sldMk cId="2463238461" sldId="270"/>
            <ac:picMk id="16" creationId="{6D96DC5C-185E-4500-91F1-86BEB85AEDBE}"/>
          </ac:picMkLst>
        </pc:picChg>
      </pc:sldChg>
      <pc:sldChg chg="modSp add">
        <pc:chgData name="정태원 " userId="e770f04c-672e-4bdd-b93e-301e7b0245ee" providerId="ADAL" clId="{62565A65-E513-4445-B460-4FD086710EFB}" dt="2020-06-21T00:10:16.117" v="6222" actId="20577"/>
        <pc:sldMkLst>
          <pc:docMk/>
          <pc:sldMk cId="3220847442" sldId="271"/>
        </pc:sldMkLst>
        <pc:spChg chg="mod">
          <ac:chgData name="정태원 " userId="e770f04c-672e-4bdd-b93e-301e7b0245ee" providerId="ADAL" clId="{62565A65-E513-4445-B460-4FD086710EFB}" dt="2020-06-21T00:02:02.583" v="6085" actId="255"/>
          <ac:spMkLst>
            <pc:docMk/>
            <pc:sldMk cId="3220847442" sldId="271"/>
            <ac:spMk id="2" creationId="{17164FC8-8C59-4A5F-AC07-859B2FEF940D}"/>
          </ac:spMkLst>
        </pc:spChg>
        <pc:spChg chg="mod">
          <ac:chgData name="정태원 " userId="e770f04c-672e-4bdd-b93e-301e7b0245ee" providerId="ADAL" clId="{62565A65-E513-4445-B460-4FD086710EFB}" dt="2020-06-21T00:10:16.117" v="6222" actId="20577"/>
          <ac:spMkLst>
            <pc:docMk/>
            <pc:sldMk cId="3220847442" sldId="271"/>
            <ac:spMk id="3" creationId="{543D5F67-5044-4E57-BB57-5DD9102959F7}"/>
          </ac:spMkLst>
        </pc:spChg>
      </pc:sldChg>
    </pc:docChg>
  </pc:docChgLst>
  <pc:docChgLst>
    <pc:chgData name="(소프트웨어학부)정태원" userId="e770f04c-672e-4bdd-b93e-301e7b0245ee" providerId="ADAL" clId="{4D6FC452-5A9F-47B8-B7BF-946F2E1ED987}"/>
    <pc:docChg chg="undo custSel mod addSld modSld">
      <pc:chgData name="(소프트웨어학부)정태원" userId="e770f04c-672e-4bdd-b93e-301e7b0245ee" providerId="ADAL" clId="{4D6FC452-5A9F-47B8-B7BF-946F2E1ED987}" dt="2020-06-20T18:26:02.079" v="4151" actId="1076"/>
      <pc:docMkLst>
        <pc:docMk/>
      </pc:docMkLst>
      <pc:sldChg chg="delSp delDesignElem">
        <pc:chgData name="(소프트웨어학부)정태원" userId="e770f04c-672e-4bdd-b93e-301e7b0245ee" providerId="ADAL" clId="{4D6FC452-5A9F-47B8-B7BF-946F2E1ED987}" dt="2020-06-20T18:24:50.125" v="4102"/>
        <pc:sldMkLst>
          <pc:docMk/>
          <pc:sldMk cId="2079278337" sldId="256"/>
        </pc:sldMkLst>
        <pc:spChg chg="del">
          <ac:chgData name="(소프트웨어학부)정태원" userId="e770f04c-672e-4bdd-b93e-301e7b0245ee" providerId="ADAL" clId="{4D6FC452-5A9F-47B8-B7BF-946F2E1ED987}" dt="2020-06-20T18:24:50.125" v="4102"/>
          <ac:spMkLst>
            <pc:docMk/>
            <pc:sldMk cId="2079278337" sldId="256"/>
            <ac:spMk id="13" creationId="{74426AB7-D619-4515-962A-BC83909EC015}"/>
          </ac:spMkLst>
        </pc:spChg>
        <pc:spChg chg="del">
          <ac:chgData name="(소프트웨어학부)정태원" userId="e770f04c-672e-4bdd-b93e-301e7b0245ee" providerId="ADAL" clId="{4D6FC452-5A9F-47B8-B7BF-946F2E1ED987}" dt="2020-06-20T18:24:50.125" v="4102"/>
          <ac:spMkLst>
            <pc:docMk/>
            <pc:sldMk cId="2079278337" sldId="256"/>
            <ac:spMk id="15" creationId="{DE47DF98-723F-4AAC-ABCF-CACBC438F78F}"/>
          </ac:spMkLst>
        </pc:spChg>
        <pc:cxnChg chg="del">
          <ac:chgData name="(소프트웨어학부)정태원" userId="e770f04c-672e-4bdd-b93e-301e7b0245ee" providerId="ADAL" clId="{4D6FC452-5A9F-47B8-B7BF-946F2E1ED987}" dt="2020-06-20T18:24:50.125" v="4102"/>
          <ac:cxnSpMkLst>
            <pc:docMk/>
            <pc:sldMk cId="2079278337" sldId="256"/>
            <ac:cxnSpMk id="21" creationId="{EA29FC7C-9308-4FDE-8DCA-405668055B0F}"/>
          </ac:cxnSpMkLst>
        </pc:cxnChg>
      </pc:sldChg>
      <pc:sldChg chg="modSp">
        <pc:chgData name="(소프트웨어학부)정태원" userId="e770f04c-672e-4bdd-b93e-301e7b0245ee" providerId="ADAL" clId="{4D6FC452-5A9F-47B8-B7BF-946F2E1ED987}" dt="2020-06-20T18:24:53.735" v="4126"/>
        <pc:sldMkLst>
          <pc:docMk/>
          <pc:sldMk cId="2669880519" sldId="257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2669880519" sldId="257"/>
            <ac:spMk id="2" creationId="{7E4B5CC2-1450-4607-A398-F8586401B13D}"/>
          </ac:spMkLst>
        </pc:spChg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2669880519" sldId="257"/>
            <ac:spMk id="3" creationId="{A8FBB5BA-9579-4141-89E1-ECF3F8825771}"/>
          </ac:spMkLst>
        </pc:spChg>
      </pc:sldChg>
      <pc:sldChg chg="modSp">
        <pc:chgData name="(소프트웨어학부)정태원" userId="e770f04c-672e-4bdd-b93e-301e7b0245ee" providerId="ADAL" clId="{4D6FC452-5A9F-47B8-B7BF-946F2E1ED987}" dt="2020-06-20T18:24:53.735" v="4126"/>
        <pc:sldMkLst>
          <pc:docMk/>
          <pc:sldMk cId="3503797877" sldId="259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3503797877" sldId="259"/>
            <ac:spMk id="2" creationId="{7E4B5CC2-1450-4607-A398-F8586401B13D}"/>
          </ac:spMkLst>
        </pc:spChg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3503797877" sldId="259"/>
            <ac:spMk id="3" creationId="{A8FBB5BA-9579-4141-89E1-ECF3F8825771}"/>
          </ac:spMkLst>
        </pc:spChg>
      </pc:sldChg>
      <pc:sldChg chg="modSp mod">
        <pc:chgData name="(소프트웨어학부)정태원" userId="e770f04c-672e-4bdd-b93e-301e7b0245ee" providerId="ADAL" clId="{4D6FC452-5A9F-47B8-B7BF-946F2E1ED987}" dt="2020-06-20T18:24:53.884" v="4127" actId="27636"/>
        <pc:sldMkLst>
          <pc:docMk/>
          <pc:sldMk cId="175750381" sldId="260"/>
        </pc:sldMkLst>
        <pc:spChg chg="mod">
          <ac:chgData name="(소프트웨어학부)정태원" userId="e770f04c-672e-4bdd-b93e-301e7b0245ee" providerId="ADAL" clId="{4D6FC452-5A9F-47B8-B7BF-946F2E1ED987}" dt="2020-06-20T18:24:53.884" v="4127" actId="27636"/>
          <ac:spMkLst>
            <pc:docMk/>
            <pc:sldMk cId="175750381" sldId="260"/>
            <ac:spMk id="2" creationId="{035ACA3E-AF6D-4EF3-8ACB-C3C95629A990}"/>
          </ac:spMkLst>
        </pc:spChg>
      </pc:sldChg>
      <pc:sldChg chg="modSp mod">
        <pc:chgData name="(소프트웨어학부)정태원" userId="e770f04c-672e-4bdd-b93e-301e7b0245ee" providerId="ADAL" clId="{4D6FC452-5A9F-47B8-B7BF-946F2E1ED987}" dt="2020-06-20T18:24:53.920" v="4128" actId="27636"/>
        <pc:sldMkLst>
          <pc:docMk/>
          <pc:sldMk cId="2012047631" sldId="261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2012047631" sldId="261"/>
            <ac:spMk id="2" creationId="{A5C69FA9-0C9C-495C-99CE-AB291F7C3BB4}"/>
          </ac:spMkLst>
        </pc:spChg>
        <pc:spChg chg="mod">
          <ac:chgData name="(소프트웨어학부)정태원" userId="e770f04c-672e-4bdd-b93e-301e7b0245ee" providerId="ADAL" clId="{4D6FC452-5A9F-47B8-B7BF-946F2E1ED987}" dt="2020-06-20T18:24:53.920" v="4128" actId="27636"/>
          <ac:spMkLst>
            <pc:docMk/>
            <pc:sldMk cId="2012047631" sldId="261"/>
            <ac:spMk id="3" creationId="{4DE4321F-7F53-47D8-945A-5A954FA90E95}"/>
          </ac:spMkLst>
        </pc:spChg>
      </pc:sldChg>
      <pc:sldChg chg="modSp mod">
        <pc:chgData name="(소프트웨어학부)정태원" userId="e770f04c-672e-4bdd-b93e-301e7b0245ee" providerId="ADAL" clId="{4D6FC452-5A9F-47B8-B7BF-946F2E1ED987}" dt="2020-06-20T18:24:53.930" v="4129" actId="27636"/>
        <pc:sldMkLst>
          <pc:docMk/>
          <pc:sldMk cId="1728475166" sldId="262"/>
        </pc:sldMkLst>
        <pc:spChg chg="mod">
          <ac:chgData name="(소프트웨어학부)정태원" userId="e770f04c-672e-4bdd-b93e-301e7b0245ee" providerId="ADAL" clId="{4D6FC452-5A9F-47B8-B7BF-946F2E1ED987}" dt="2020-06-20T18:24:53.930" v="4129" actId="27636"/>
          <ac:spMkLst>
            <pc:docMk/>
            <pc:sldMk cId="1728475166" sldId="262"/>
            <ac:spMk id="2" creationId="{5CE89CF8-0FFD-4B0E-8CBB-5BC42D8D7F79}"/>
          </ac:spMkLst>
        </pc:spChg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1728475166" sldId="262"/>
            <ac:spMk id="3" creationId="{3121EAA7-FCFA-450C-9968-F3FC575F90D0}"/>
          </ac:spMkLst>
        </pc:spChg>
      </pc:sldChg>
      <pc:sldChg chg="modSp mod">
        <pc:chgData name="(소프트웨어학부)정태원" userId="e770f04c-672e-4bdd-b93e-301e7b0245ee" providerId="ADAL" clId="{4D6FC452-5A9F-47B8-B7BF-946F2E1ED987}" dt="2020-06-20T18:24:53.955" v="4130" actId="27636"/>
        <pc:sldMkLst>
          <pc:docMk/>
          <pc:sldMk cId="1882639687" sldId="263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1882639687" sldId="263"/>
            <ac:spMk id="2" creationId="{1E6BA253-F78F-4156-83E5-43D11AF51F72}"/>
          </ac:spMkLst>
        </pc:spChg>
        <pc:spChg chg="mod">
          <ac:chgData name="(소프트웨어학부)정태원" userId="e770f04c-672e-4bdd-b93e-301e7b0245ee" providerId="ADAL" clId="{4D6FC452-5A9F-47B8-B7BF-946F2E1ED987}" dt="2020-06-20T18:24:53.955" v="4130" actId="27636"/>
          <ac:spMkLst>
            <pc:docMk/>
            <pc:sldMk cId="1882639687" sldId="263"/>
            <ac:spMk id="3" creationId="{A2FD6410-50ED-4B02-86D1-BC9192B4AED7}"/>
          </ac:spMkLst>
        </pc:spChg>
      </pc:sldChg>
      <pc:sldChg chg="modSp mod">
        <pc:chgData name="(소프트웨어학부)정태원" userId="e770f04c-672e-4bdd-b93e-301e7b0245ee" providerId="ADAL" clId="{4D6FC452-5A9F-47B8-B7BF-946F2E1ED987}" dt="2020-06-20T18:24:54" v="4132" actId="27636"/>
        <pc:sldMkLst>
          <pc:docMk/>
          <pc:sldMk cId="3284114956" sldId="264"/>
        </pc:sldMkLst>
        <pc:spChg chg="mod">
          <ac:chgData name="(소프트웨어학부)정태원" userId="e770f04c-672e-4bdd-b93e-301e7b0245ee" providerId="ADAL" clId="{4D6FC452-5A9F-47B8-B7BF-946F2E1ED987}" dt="2020-06-20T18:24:53.967" v="4131" actId="27636"/>
          <ac:spMkLst>
            <pc:docMk/>
            <pc:sldMk cId="3284114956" sldId="264"/>
            <ac:spMk id="2" creationId="{F41DC881-9A33-4BBA-8073-BCD180E7A1BC}"/>
          </ac:spMkLst>
        </pc:spChg>
        <pc:spChg chg="mod">
          <ac:chgData name="(소프트웨어학부)정태원" userId="e770f04c-672e-4bdd-b93e-301e7b0245ee" providerId="ADAL" clId="{4D6FC452-5A9F-47B8-B7BF-946F2E1ED987}" dt="2020-06-20T18:24:54" v="4132" actId="27636"/>
          <ac:spMkLst>
            <pc:docMk/>
            <pc:sldMk cId="3284114956" sldId="264"/>
            <ac:spMk id="3" creationId="{8E8D729C-0389-43F9-B501-DDA814B8F4F9}"/>
          </ac:spMkLst>
        </pc:spChg>
      </pc:sldChg>
      <pc:sldChg chg="modSp mod">
        <pc:chgData name="(소프트웨어학부)정태원" userId="e770f04c-672e-4bdd-b93e-301e7b0245ee" providerId="ADAL" clId="{4D6FC452-5A9F-47B8-B7BF-946F2E1ED987}" dt="2020-06-20T18:24:54.028" v="4134" actId="27636"/>
        <pc:sldMkLst>
          <pc:docMk/>
          <pc:sldMk cId="2967891038" sldId="265"/>
        </pc:sldMkLst>
        <pc:spChg chg="mod">
          <ac:chgData name="(소프트웨어학부)정태원" userId="e770f04c-672e-4bdd-b93e-301e7b0245ee" providerId="ADAL" clId="{4D6FC452-5A9F-47B8-B7BF-946F2E1ED987}" dt="2020-06-20T18:24:54.028" v="4134" actId="27636"/>
          <ac:spMkLst>
            <pc:docMk/>
            <pc:sldMk cId="2967891038" sldId="265"/>
            <ac:spMk id="2" creationId="{B3D9B066-46BA-4F21-A029-A95777A9325A}"/>
          </ac:spMkLst>
        </pc:spChg>
        <pc:spChg chg="mod">
          <ac:chgData name="(소프트웨어학부)정태원" userId="e770f04c-672e-4bdd-b93e-301e7b0245ee" providerId="ADAL" clId="{4D6FC452-5A9F-47B8-B7BF-946F2E1ED987}" dt="2020-06-20T18:24:54.020" v="4133" actId="27636"/>
          <ac:spMkLst>
            <pc:docMk/>
            <pc:sldMk cId="2967891038" sldId="265"/>
            <ac:spMk id="3" creationId="{06B8B51E-0F87-44BD-AFF4-616800F274F5}"/>
          </ac:spMkLst>
        </pc:spChg>
      </pc:sldChg>
      <pc:sldChg chg="modSp">
        <pc:chgData name="(소프트웨어학부)정태원" userId="e770f04c-672e-4bdd-b93e-301e7b0245ee" providerId="ADAL" clId="{4D6FC452-5A9F-47B8-B7BF-946F2E1ED987}" dt="2020-06-20T18:24:53.735" v="4126"/>
        <pc:sldMkLst>
          <pc:docMk/>
          <pc:sldMk cId="934964416" sldId="266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934964416" sldId="266"/>
            <ac:spMk id="2" creationId="{20D3D65E-672F-4030-9D97-F637C821FA63}"/>
          </ac:spMkLst>
        </pc:spChg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934964416" sldId="266"/>
            <ac:spMk id="6" creationId="{F5A900E5-6FAA-49CF-9468-3636F14C556F}"/>
          </ac:spMkLst>
        </pc:spChg>
      </pc:sldChg>
      <pc:sldChg chg="modSp">
        <pc:chgData name="(소프트웨어학부)정태원" userId="e770f04c-672e-4bdd-b93e-301e7b0245ee" providerId="ADAL" clId="{4D6FC452-5A9F-47B8-B7BF-946F2E1ED987}" dt="2020-06-20T18:24:53.735" v="4126"/>
        <pc:sldMkLst>
          <pc:docMk/>
          <pc:sldMk cId="4082337540" sldId="267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4082337540" sldId="267"/>
            <ac:spMk id="2" creationId="{DD241AD1-7C1A-497D-A799-14A9FA76EAC3}"/>
          </ac:spMkLst>
        </pc:spChg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4082337540" sldId="267"/>
            <ac:spMk id="3" creationId="{98E25AEE-5E1B-4615-93E8-50421474E742}"/>
          </ac:spMkLst>
        </pc:spChg>
      </pc:sldChg>
      <pc:sldChg chg="addSp delSp modSp mod setBg delDesignElem">
        <pc:chgData name="(소프트웨어학부)정태원" userId="e770f04c-672e-4bdd-b93e-301e7b0245ee" providerId="ADAL" clId="{4D6FC452-5A9F-47B8-B7BF-946F2E1ED987}" dt="2020-06-20T18:24:54.053" v="4136" actId="27636"/>
        <pc:sldMkLst>
          <pc:docMk/>
          <pc:sldMk cId="310703734" sldId="268"/>
        </pc:sldMkLst>
        <pc:spChg chg="mod">
          <ac:chgData name="(소프트웨어학부)정태원" userId="e770f04c-672e-4bdd-b93e-301e7b0245ee" providerId="ADAL" clId="{4D6FC452-5A9F-47B8-B7BF-946F2E1ED987}" dt="2020-06-20T18:24:54.039" v="4135" actId="27636"/>
          <ac:spMkLst>
            <pc:docMk/>
            <pc:sldMk cId="310703734" sldId="268"/>
            <ac:spMk id="2" creationId="{19D41AEA-63ED-4270-B53C-CC733CD5B7E4}"/>
          </ac:spMkLst>
        </pc:spChg>
        <pc:spChg chg="mod">
          <ac:chgData name="(소프트웨어학부)정태원" userId="e770f04c-672e-4bdd-b93e-301e7b0245ee" providerId="ADAL" clId="{4D6FC452-5A9F-47B8-B7BF-946F2E1ED987}" dt="2020-06-20T18:24:54.053" v="4136" actId="27636"/>
          <ac:spMkLst>
            <pc:docMk/>
            <pc:sldMk cId="310703734" sldId="268"/>
            <ac:spMk id="3" creationId="{FBD6B038-CDD6-471F-8F23-69A292B3CA82}"/>
          </ac:spMkLst>
        </pc:spChg>
        <pc:picChg chg="mod">
          <ac:chgData name="(소프트웨어학부)정태원" userId="e770f04c-672e-4bdd-b93e-301e7b0245ee" providerId="ADAL" clId="{4D6FC452-5A9F-47B8-B7BF-946F2E1ED987}" dt="2020-06-20T17:27:14.225" v="1949" actId="26606"/>
          <ac:picMkLst>
            <pc:docMk/>
            <pc:sldMk cId="310703734" sldId="268"/>
            <ac:picMk id="5" creationId="{D3DB17F1-44C3-4AA6-B798-EB947B7246FD}"/>
          </ac:picMkLst>
        </pc:picChg>
        <pc:cxnChg chg="add del">
          <ac:chgData name="(소프트웨어학부)정태원" userId="e770f04c-672e-4bdd-b93e-301e7b0245ee" providerId="ADAL" clId="{4D6FC452-5A9F-47B8-B7BF-946F2E1ED987}" dt="2020-06-20T18:24:50.125" v="4102"/>
          <ac:cxnSpMkLst>
            <pc:docMk/>
            <pc:sldMk cId="310703734" sldId="268"/>
            <ac:cxnSpMk id="10" creationId="{A7F400EE-A8A5-48AF-B4D6-291B52C6F0B0}"/>
          </ac:cxnSpMkLst>
        </pc:cxnChg>
      </pc:sldChg>
      <pc:sldChg chg="addSp delSp modSp mod setBg delDesignElem">
        <pc:chgData name="(소프트웨어학부)정태원" userId="e770f04c-672e-4bdd-b93e-301e7b0245ee" providerId="ADAL" clId="{4D6FC452-5A9F-47B8-B7BF-946F2E1ED987}" dt="2020-06-20T18:24:54.073" v="4138" actId="27636"/>
        <pc:sldMkLst>
          <pc:docMk/>
          <pc:sldMk cId="2601125442" sldId="269"/>
        </pc:sldMkLst>
        <pc:spChg chg="mod">
          <ac:chgData name="(소프트웨어학부)정태원" userId="e770f04c-672e-4bdd-b93e-301e7b0245ee" providerId="ADAL" clId="{4D6FC452-5A9F-47B8-B7BF-946F2E1ED987}" dt="2020-06-20T18:24:54.069" v="4137" actId="27636"/>
          <ac:spMkLst>
            <pc:docMk/>
            <pc:sldMk cId="2601125442" sldId="269"/>
            <ac:spMk id="2" creationId="{00193944-C70E-4B75-A0AC-6DAC1CA8F34B}"/>
          </ac:spMkLst>
        </pc:spChg>
        <pc:spChg chg="mod">
          <ac:chgData name="(소프트웨어학부)정태원" userId="e770f04c-672e-4bdd-b93e-301e7b0245ee" providerId="ADAL" clId="{4D6FC452-5A9F-47B8-B7BF-946F2E1ED987}" dt="2020-06-20T18:24:54.073" v="4138" actId="27636"/>
          <ac:spMkLst>
            <pc:docMk/>
            <pc:sldMk cId="2601125442" sldId="269"/>
            <ac:spMk id="6" creationId="{FBADB6CA-D5E0-4CD1-BF93-4D9C0F26C961}"/>
          </ac:spMkLst>
        </pc:spChg>
        <pc:picChg chg="mod">
          <ac:chgData name="(소프트웨어학부)정태원" userId="e770f04c-672e-4bdd-b93e-301e7b0245ee" providerId="ADAL" clId="{4D6FC452-5A9F-47B8-B7BF-946F2E1ED987}" dt="2020-06-20T17:27:08.889" v="1948" actId="26606"/>
          <ac:picMkLst>
            <pc:docMk/>
            <pc:sldMk cId="2601125442" sldId="269"/>
            <ac:picMk id="7" creationId="{143A047F-40F4-42AF-BBFC-70452349DEE4}"/>
          </ac:picMkLst>
        </pc:picChg>
        <pc:cxnChg chg="add del">
          <ac:chgData name="(소프트웨어학부)정태원" userId="e770f04c-672e-4bdd-b93e-301e7b0245ee" providerId="ADAL" clId="{4D6FC452-5A9F-47B8-B7BF-946F2E1ED987}" dt="2020-06-20T18:24:50.125" v="4102"/>
          <ac:cxnSpMkLst>
            <pc:docMk/>
            <pc:sldMk cId="2601125442" sldId="269"/>
            <ac:cxnSpMk id="12" creationId="{A7F400EE-A8A5-48AF-B4D6-291B52C6F0B0}"/>
          </ac:cxnSpMkLst>
        </pc:cxnChg>
      </pc:sldChg>
      <pc:sldChg chg="addSp delSp modSp mod setBg">
        <pc:chgData name="(소프트웨어학부)정태원" userId="e770f04c-672e-4bdd-b93e-301e7b0245ee" providerId="ADAL" clId="{4D6FC452-5A9F-47B8-B7BF-946F2E1ED987}" dt="2020-06-20T18:24:53.735" v="4126"/>
        <pc:sldMkLst>
          <pc:docMk/>
          <pc:sldMk cId="2463238461" sldId="270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2463238461" sldId="270"/>
            <ac:spMk id="2" creationId="{C03608D5-A6BA-48E6-ABBE-C84A99FAD252}"/>
          </ac:spMkLst>
        </pc:spChg>
        <pc:spChg chg="mod or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2463238461" sldId="270"/>
            <ac:spMk id="12" creationId="{A80306D5-57D8-4932-B3CB-C5E4CB40A93C}"/>
          </ac:spMkLst>
        </pc:spChg>
        <pc:spChg chg="add del">
          <ac:chgData name="(소프트웨어학부)정태원" userId="e770f04c-672e-4bdd-b93e-301e7b0245ee" providerId="ADAL" clId="{4D6FC452-5A9F-47B8-B7BF-946F2E1ED987}" dt="2020-06-20T17:19:05.496" v="1931" actId="26606"/>
          <ac:spMkLst>
            <pc:docMk/>
            <pc:sldMk cId="2463238461" sldId="270"/>
            <ac:spMk id="21" creationId="{2B566528-1B12-4246-9431-5C2D7D081168}"/>
          </ac:spMkLst>
        </pc:spChg>
        <pc:spChg chg="add del">
          <ac:chgData name="(소프트웨어학부)정태원" userId="e770f04c-672e-4bdd-b93e-301e7b0245ee" providerId="ADAL" clId="{4D6FC452-5A9F-47B8-B7BF-946F2E1ED987}" dt="2020-06-20T17:19:10.717" v="1935" actId="26606"/>
          <ac:spMkLst>
            <pc:docMk/>
            <pc:sldMk cId="2463238461" sldId="270"/>
            <ac:spMk id="25" creationId="{4F96EE13-2C4D-4262-812E-DDE5FC35F0AD}"/>
          </ac:spMkLst>
        </pc:spChg>
        <pc:spChg chg="add del">
          <ac:chgData name="(소프트웨어학부)정태원" userId="e770f04c-672e-4bdd-b93e-301e7b0245ee" providerId="ADAL" clId="{4D6FC452-5A9F-47B8-B7BF-946F2E1ED987}" dt="2020-06-20T17:19:16.715" v="1937" actId="26606"/>
          <ac:spMkLst>
            <pc:docMk/>
            <pc:sldMk cId="2463238461" sldId="270"/>
            <ac:spMk id="29" creationId="{A6604B49-AD5C-4590-B051-06C8222ECD99}"/>
          </ac:spMkLst>
        </pc:spChg>
        <pc:spChg chg="add del">
          <ac:chgData name="(소프트웨어학부)정태원" userId="e770f04c-672e-4bdd-b93e-301e7b0245ee" providerId="ADAL" clId="{4D6FC452-5A9F-47B8-B7BF-946F2E1ED987}" dt="2020-06-20T17:19:06.937" v="1933" actId="26606"/>
          <ac:spMkLst>
            <pc:docMk/>
            <pc:sldMk cId="2463238461" sldId="270"/>
            <ac:spMk id="31" creationId="{2B566528-1B12-4246-9431-5C2D7D081168}"/>
          </ac:spMkLst>
        </pc:spChg>
        <pc:spChg chg="add del">
          <ac:chgData name="(소프트웨어학부)정태원" userId="e770f04c-672e-4bdd-b93e-301e7b0245ee" providerId="ADAL" clId="{4D6FC452-5A9F-47B8-B7BF-946F2E1ED987}" dt="2020-06-20T17:19:10.717" v="1935" actId="26606"/>
          <ac:spMkLst>
            <pc:docMk/>
            <pc:sldMk cId="2463238461" sldId="270"/>
            <ac:spMk id="39" creationId="{7A203437-703A-4E00-A8C0-91D328D6C7C7}"/>
          </ac:spMkLst>
        </pc:spChg>
        <pc:spChg chg="add del">
          <ac:chgData name="(소프트웨어학부)정태원" userId="e770f04c-672e-4bdd-b93e-301e7b0245ee" providerId="ADAL" clId="{4D6FC452-5A9F-47B8-B7BF-946F2E1ED987}" dt="2020-06-20T17:19:10.717" v="1935" actId="26606"/>
          <ac:spMkLst>
            <pc:docMk/>
            <pc:sldMk cId="2463238461" sldId="270"/>
            <ac:spMk id="40" creationId="{CD84038B-4A56-439B-A184-79B2D4506692}"/>
          </ac:spMkLst>
        </pc:spChg>
        <pc:spChg chg="add del">
          <ac:chgData name="(소프트웨어학부)정태원" userId="e770f04c-672e-4bdd-b93e-301e7b0245ee" providerId="ADAL" clId="{4D6FC452-5A9F-47B8-B7BF-946F2E1ED987}" dt="2020-06-20T17:19:16.715" v="1937" actId="26606"/>
          <ac:spMkLst>
            <pc:docMk/>
            <pc:sldMk cId="2463238461" sldId="270"/>
            <ac:spMk id="42" creationId="{7CBD15B8-0BC9-4CCF-A526-A1E45F6F7ECD}"/>
          </ac:spMkLst>
        </pc:spChg>
        <pc:spChg chg="add del">
          <ac:chgData name="(소프트웨어학부)정태원" userId="e770f04c-672e-4bdd-b93e-301e7b0245ee" providerId="ADAL" clId="{4D6FC452-5A9F-47B8-B7BF-946F2E1ED987}" dt="2020-06-20T17:19:16.715" v="1937" actId="26606"/>
          <ac:spMkLst>
            <pc:docMk/>
            <pc:sldMk cId="2463238461" sldId="270"/>
            <ac:spMk id="43" creationId="{90464369-70FA-42AF-948F-80664CA7BFE5}"/>
          </ac:spMkLst>
        </pc:spChg>
        <pc:spChg chg="add del">
          <ac:chgData name="(소프트웨어학부)정태원" userId="e770f04c-672e-4bdd-b93e-301e7b0245ee" providerId="ADAL" clId="{4D6FC452-5A9F-47B8-B7BF-946F2E1ED987}" dt="2020-06-20T17:19:16.715" v="1937" actId="26606"/>
          <ac:spMkLst>
            <pc:docMk/>
            <pc:sldMk cId="2463238461" sldId="270"/>
            <ac:spMk id="44" creationId="{CC552A98-EF7D-4D42-AB69-066B786AB55B}"/>
          </ac:spMkLst>
        </pc:spChg>
        <pc:spChg chg="add del">
          <ac:chgData name="(소프트웨어학부)정태원" userId="e770f04c-672e-4bdd-b93e-301e7b0245ee" providerId="ADAL" clId="{4D6FC452-5A9F-47B8-B7BF-946F2E1ED987}" dt="2020-06-20T17:19:16.715" v="1937" actId="26606"/>
          <ac:spMkLst>
            <pc:docMk/>
            <pc:sldMk cId="2463238461" sldId="270"/>
            <ac:spMk id="45" creationId="{A648176E-454C-437C-B0FC-9B82FCF32B24}"/>
          </ac:spMkLst>
        </pc:spChg>
        <pc:spChg chg="add del">
          <ac:chgData name="(소프트웨어학부)정태원" userId="e770f04c-672e-4bdd-b93e-301e7b0245ee" providerId="ADAL" clId="{4D6FC452-5A9F-47B8-B7BF-946F2E1ED987}" dt="2020-06-20T17:19:16.715" v="1937" actId="26606"/>
          <ac:spMkLst>
            <pc:docMk/>
            <pc:sldMk cId="2463238461" sldId="270"/>
            <ac:spMk id="46" creationId="{CD6F001B-9B1B-4EC4-9A93-3773EBC951C5}"/>
          </ac:spMkLst>
        </pc:spChg>
        <pc:spChg chg="add del">
          <ac:chgData name="(소프트웨어학부)정태원" userId="e770f04c-672e-4bdd-b93e-301e7b0245ee" providerId="ADAL" clId="{4D6FC452-5A9F-47B8-B7BF-946F2E1ED987}" dt="2020-06-20T17:19:17.929" v="1939" actId="26606"/>
          <ac:spMkLst>
            <pc:docMk/>
            <pc:sldMk cId="2463238461" sldId="270"/>
            <ac:spMk id="48" creationId="{231BF440-39FA-4087-84CC-2EEC0BBDAF29}"/>
          </ac:spMkLst>
        </pc:spChg>
        <pc:spChg chg="add del">
          <ac:chgData name="(소프트웨어학부)정태원" userId="e770f04c-672e-4bdd-b93e-301e7b0245ee" providerId="ADAL" clId="{4D6FC452-5A9F-47B8-B7BF-946F2E1ED987}" dt="2020-06-20T17:19:17.929" v="1939" actId="26606"/>
          <ac:spMkLst>
            <pc:docMk/>
            <pc:sldMk cId="2463238461" sldId="270"/>
            <ac:spMk id="49" creationId="{F04E4CBA-303B-48BD-8451-C2701CB0EEBF}"/>
          </ac:spMkLst>
        </pc:spChg>
        <pc:spChg chg="add del">
          <ac:chgData name="(소프트웨어학부)정태원" userId="e770f04c-672e-4bdd-b93e-301e7b0245ee" providerId="ADAL" clId="{4D6FC452-5A9F-47B8-B7BF-946F2E1ED987}" dt="2020-06-20T17:19:17.929" v="1939" actId="26606"/>
          <ac:spMkLst>
            <pc:docMk/>
            <pc:sldMk cId="2463238461" sldId="270"/>
            <ac:spMk id="50" creationId="{F6CA58B3-AFCC-4A40-9882-50D5080879B0}"/>
          </ac:spMkLst>
        </pc:spChg>
        <pc:spChg chg="add del">
          <ac:chgData name="(소프트웨어학부)정태원" userId="e770f04c-672e-4bdd-b93e-301e7b0245ee" providerId="ADAL" clId="{4D6FC452-5A9F-47B8-B7BF-946F2E1ED987}" dt="2020-06-20T17:19:17.929" v="1939" actId="26606"/>
          <ac:spMkLst>
            <pc:docMk/>
            <pc:sldMk cId="2463238461" sldId="270"/>
            <ac:spMk id="51" creationId="{75C56826-D4E5-42ED-8529-079651CB3005}"/>
          </ac:spMkLst>
        </pc:spChg>
        <pc:spChg chg="add del">
          <ac:chgData name="(소프트웨어학부)정태원" userId="e770f04c-672e-4bdd-b93e-301e7b0245ee" providerId="ADAL" clId="{4D6FC452-5A9F-47B8-B7BF-946F2E1ED987}" dt="2020-06-20T17:19:17.929" v="1939" actId="26606"/>
          <ac:spMkLst>
            <pc:docMk/>
            <pc:sldMk cId="2463238461" sldId="270"/>
            <ac:spMk id="52" creationId="{82095FCE-EF05-4443-B97A-85DEE3A5CA17}"/>
          </ac:spMkLst>
        </pc:spChg>
        <pc:spChg chg="add del">
          <ac:chgData name="(소프트웨어학부)정태원" userId="e770f04c-672e-4bdd-b93e-301e7b0245ee" providerId="ADAL" clId="{4D6FC452-5A9F-47B8-B7BF-946F2E1ED987}" dt="2020-06-20T17:19:17.929" v="1939" actId="26606"/>
          <ac:spMkLst>
            <pc:docMk/>
            <pc:sldMk cId="2463238461" sldId="270"/>
            <ac:spMk id="53" creationId="{CA00AE6B-AA30-4CF8-BA6F-339B780AD76C}"/>
          </ac:spMkLst>
        </pc:spChg>
        <pc:spChg chg="add del">
          <ac:chgData name="(소프트웨어학부)정태원" userId="e770f04c-672e-4bdd-b93e-301e7b0245ee" providerId="ADAL" clId="{4D6FC452-5A9F-47B8-B7BF-946F2E1ED987}" dt="2020-06-20T17:19:19.701" v="1941" actId="26606"/>
          <ac:spMkLst>
            <pc:docMk/>
            <pc:sldMk cId="2463238461" sldId="270"/>
            <ac:spMk id="55" creationId="{2B566528-1B12-4246-9431-5C2D7D081168}"/>
          </ac:spMkLst>
        </pc:spChg>
        <pc:spChg chg="add del">
          <ac:chgData name="(소프트웨어학부)정태원" userId="e770f04c-672e-4bdd-b93e-301e7b0245ee" providerId="ADAL" clId="{4D6FC452-5A9F-47B8-B7BF-946F2E1ED987}" dt="2020-06-20T17:19:27.781" v="1943" actId="26606"/>
          <ac:spMkLst>
            <pc:docMk/>
            <pc:sldMk cId="2463238461" sldId="270"/>
            <ac:spMk id="61" creationId="{2B566528-1B12-4246-9431-5C2D7D081168}"/>
          </ac:spMkLst>
        </pc:spChg>
        <pc:spChg chg="add del">
          <ac:chgData name="(소프트웨어학부)정태원" userId="e770f04c-672e-4bdd-b93e-301e7b0245ee" providerId="ADAL" clId="{4D6FC452-5A9F-47B8-B7BF-946F2E1ED987}" dt="2020-06-20T17:19:29.932" v="1945" actId="26606"/>
          <ac:spMkLst>
            <pc:docMk/>
            <pc:sldMk cId="2463238461" sldId="270"/>
            <ac:spMk id="69" creationId="{231BF440-39FA-4087-84CC-2EEC0BBDAF29}"/>
          </ac:spMkLst>
        </pc:spChg>
        <pc:spChg chg="add del">
          <ac:chgData name="(소프트웨어학부)정태원" userId="e770f04c-672e-4bdd-b93e-301e7b0245ee" providerId="ADAL" clId="{4D6FC452-5A9F-47B8-B7BF-946F2E1ED987}" dt="2020-06-20T17:19:29.932" v="1945" actId="26606"/>
          <ac:spMkLst>
            <pc:docMk/>
            <pc:sldMk cId="2463238461" sldId="270"/>
            <ac:spMk id="70" creationId="{F04E4CBA-303B-48BD-8451-C2701CB0EEBF}"/>
          </ac:spMkLst>
        </pc:spChg>
        <pc:spChg chg="add del">
          <ac:chgData name="(소프트웨어학부)정태원" userId="e770f04c-672e-4bdd-b93e-301e7b0245ee" providerId="ADAL" clId="{4D6FC452-5A9F-47B8-B7BF-946F2E1ED987}" dt="2020-06-20T17:19:29.932" v="1945" actId="26606"/>
          <ac:spMkLst>
            <pc:docMk/>
            <pc:sldMk cId="2463238461" sldId="270"/>
            <ac:spMk id="71" creationId="{F6CA58B3-AFCC-4A40-9882-50D5080879B0}"/>
          </ac:spMkLst>
        </pc:spChg>
        <pc:spChg chg="add del">
          <ac:chgData name="(소프트웨어학부)정태원" userId="e770f04c-672e-4bdd-b93e-301e7b0245ee" providerId="ADAL" clId="{4D6FC452-5A9F-47B8-B7BF-946F2E1ED987}" dt="2020-06-20T17:19:29.932" v="1945" actId="26606"/>
          <ac:spMkLst>
            <pc:docMk/>
            <pc:sldMk cId="2463238461" sldId="270"/>
            <ac:spMk id="72" creationId="{75C56826-D4E5-42ED-8529-079651CB3005}"/>
          </ac:spMkLst>
        </pc:spChg>
        <pc:spChg chg="add del">
          <ac:chgData name="(소프트웨어학부)정태원" userId="e770f04c-672e-4bdd-b93e-301e7b0245ee" providerId="ADAL" clId="{4D6FC452-5A9F-47B8-B7BF-946F2E1ED987}" dt="2020-06-20T17:19:29.932" v="1945" actId="26606"/>
          <ac:spMkLst>
            <pc:docMk/>
            <pc:sldMk cId="2463238461" sldId="270"/>
            <ac:spMk id="73" creationId="{82095FCE-EF05-4443-B97A-85DEE3A5CA17}"/>
          </ac:spMkLst>
        </pc:spChg>
        <pc:spChg chg="add del">
          <ac:chgData name="(소프트웨어학부)정태원" userId="e770f04c-672e-4bdd-b93e-301e7b0245ee" providerId="ADAL" clId="{4D6FC452-5A9F-47B8-B7BF-946F2E1ED987}" dt="2020-06-20T17:19:29.932" v="1945" actId="26606"/>
          <ac:spMkLst>
            <pc:docMk/>
            <pc:sldMk cId="2463238461" sldId="270"/>
            <ac:spMk id="74" creationId="{CA00AE6B-AA30-4CF8-BA6F-339B780AD76C}"/>
          </ac:spMkLst>
        </pc:spChg>
        <pc:spChg chg="add del">
          <ac:chgData name="(소프트웨어학부)정태원" userId="e770f04c-672e-4bdd-b93e-301e7b0245ee" providerId="ADAL" clId="{4D6FC452-5A9F-47B8-B7BF-946F2E1ED987}" dt="2020-06-20T17:19:32.713" v="1947" actId="26606"/>
          <ac:spMkLst>
            <pc:docMk/>
            <pc:sldMk cId="2463238461" sldId="270"/>
            <ac:spMk id="76" creationId="{2B566528-1B12-4246-9431-5C2D7D081168}"/>
          </ac:spMkLst>
        </pc:spChg>
        <pc:grpChg chg="add del">
          <ac:chgData name="(소프트웨어학부)정태원" userId="e770f04c-672e-4bdd-b93e-301e7b0245ee" providerId="ADAL" clId="{4D6FC452-5A9F-47B8-B7BF-946F2E1ED987}" dt="2020-06-20T17:19:05.496" v="1931" actId="26606"/>
          <ac:grpSpMkLst>
            <pc:docMk/>
            <pc:sldMk cId="2463238461" sldId="270"/>
            <ac:grpSpMk id="23" creationId="{287F69AB-2350-44E3-9076-00265B93F313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05.496" v="1931" actId="26606"/>
          <ac:grpSpMkLst>
            <pc:docMk/>
            <pc:sldMk cId="2463238461" sldId="270"/>
            <ac:grpSpMk id="27" creationId="{3EA7D759-6BEF-4CBD-A325-BCFA77832B3F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06.937" v="1933" actId="26606"/>
          <ac:grpSpMkLst>
            <pc:docMk/>
            <pc:sldMk cId="2463238461" sldId="270"/>
            <ac:grpSpMk id="32" creationId="{5995D10D-E9C9-47DB-AE7E-801FEF38F5C9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06.937" v="1933" actId="26606"/>
          <ac:grpSpMkLst>
            <pc:docMk/>
            <pc:sldMk cId="2463238461" sldId="270"/>
            <ac:grpSpMk id="35" creationId="{828A5161-06F1-46CF-8AD7-844680A59E13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19.701" v="1941" actId="26606"/>
          <ac:grpSpMkLst>
            <pc:docMk/>
            <pc:sldMk cId="2463238461" sldId="270"/>
            <ac:grpSpMk id="56" creationId="{5995D10D-E9C9-47DB-AE7E-801FEF38F5C9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19.701" v="1941" actId="26606"/>
          <ac:grpSpMkLst>
            <pc:docMk/>
            <pc:sldMk cId="2463238461" sldId="270"/>
            <ac:grpSpMk id="58" creationId="{828A5161-06F1-46CF-8AD7-844680A59E13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27.781" v="1943" actId="26606"/>
          <ac:grpSpMkLst>
            <pc:docMk/>
            <pc:sldMk cId="2463238461" sldId="270"/>
            <ac:grpSpMk id="62" creationId="{287F69AB-2350-44E3-9076-00265B93F313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27.781" v="1943" actId="26606"/>
          <ac:grpSpMkLst>
            <pc:docMk/>
            <pc:sldMk cId="2463238461" sldId="270"/>
            <ac:grpSpMk id="65" creationId="{3EA7D759-6BEF-4CBD-A325-BCFA77832B3F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32.713" v="1947" actId="26606"/>
          <ac:grpSpMkLst>
            <pc:docMk/>
            <pc:sldMk cId="2463238461" sldId="270"/>
            <ac:grpSpMk id="77" creationId="{5995D10D-E9C9-47DB-AE7E-801FEF38F5C9}"/>
          </ac:grpSpMkLst>
        </pc:grpChg>
        <pc:grpChg chg="add del">
          <ac:chgData name="(소프트웨어학부)정태원" userId="e770f04c-672e-4bdd-b93e-301e7b0245ee" providerId="ADAL" clId="{4D6FC452-5A9F-47B8-B7BF-946F2E1ED987}" dt="2020-06-20T17:19:32.713" v="1947" actId="26606"/>
          <ac:grpSpMkLst>
            <pc:docMk/>
            <pc:sldMk cId="2463238461" sldId="270"/>
            <ac:grpSpMk id="79" creationId="{828A5161-06F1-46CF-8AD7-844680A59E13}"/>
          </ac:grpSpMkLst>
        </pc:grpChg>
        <pc:picChg chg="mod ord">
          <ac:chgData name="(소프트웨어학부)정태원" userId="e770f04c-672e-4bdd-b93e-301e7b0245ee" providerId="ADAL" clId="{4D6FC452-5A9F-47B8-B7BF-946F2E1ED987}" dt="2020-06-20T17:19:32.713" v="1947" actId="26606"/>
          <ac:picMkLst>
            <pc:docMk/>
            <pc:sldMk cId="2463238461" sldId="270"/>
            <ac:picMk id="14" creationId="{108D41AD-4A37-4A1F-8477-406830A835D1}"/>
          </ac:picMkLst>
        </pc:picChg>
        <pc:picChg chg="mod ord">
          <ac:chgData name="(소프트웨어학부)정태원" userId="e770f04c-672e-4bdd-b93e-301e7b0245ee" providerId="ADAL" clId="{4D6FC452-5A9F-47B8-B7BF-946F2E1ED987}" dt="2020-06-20T17:19:32.713" v="1947" actId="26606"/>
          <ac:picMkLst>
            <pc:docMk/>
            <pc:sldMk cId="2463238461" sldId="270"/>
            <ac:picMk id="16" creationId="{6D96DC5C-185E-4500-91F1-86BEB85AEDBE}"/>
          </ac:picMkLst>
        </pc:picChg>
      </pc:sldChg>
      <pc:sldChg chg="addSp delSp modSp mod setBg delDesignElem">
        <pc:chgData name="(소프트웨어학부)정태원" userId="e770f04c-672e-4bdd-b93e-301e7b0245ee" providerId="ADAL" clId="{4D6FC452-5A9F-47B8-B7BF-946F2E1ED987}" dt="2020-06-20T18:24:54.137" v="4140" actId="27636"/>
        <pc:sldMkLst>
          <pc:docMk/>
          <pc:sldMk cId="3220847442" sldId="271"/>
        </pc:sldMkLst>
        <pc:spChg chg="mod">
          <ac:chgData name="(소프트웨어학부)정태원" userId="e770f04c-672e-4bdd-b93e-301e7b0245ee" providerId="ADAL" clId="{4D6FC452-5A9F-47B8-B7BF-946F2E1ED987}" dt="2020-06-20T18:24:54.111" v="4139" actId="27636"/>
          <ac:spMkLst>
            <pc:docMk/>
            <pc:sldMk cId="3220847442" sldId="271"/>
            <ac:spMk id="2" creationId="{17164FC8-8C59-4A5F-AC07-859B2FEF940D}"/>
          </ac:spMkLst>
        </pc:spChg>
        <pc:spChg chg="mod">
          <ac:chgData name="(소프트웨어학부)정태원" userId="e770f04c-672e-4bdd-b93e-301e7b0245ee" providerId="ADAL" clId="{4D6FC452-5A9F-47B8-B7BF-946F2E1ED987}" dt="2020-06-20T18:24:54.137" v="4140" actId="27636"/>
          <ac:spMkLst>
            <pc:docMk/>
            <pc:sldMk cId="3220847442" sldId="271"/>
            <ac:spMk id="3" creationId="{543D5F67-5044-4E57-BB57-5DD9102959F7}"/>
          </ac:spMkLst>
        </pc:spChg>
        <pc:picChg chg="add mod">
          <ac:chgData name="(소프트웨어학부)정태원" userId="e770f04c-672e-4bdd-b93e-301e7b0245ee" providerId="ADAL" clId="{4D6FC452-5A9F-47B8-B7BF-946F2E1ED987}" dt="2020-06-20T17:18:44.803" v="1929" actId="26606"/>
          <ac:picMkLst>
            <pc:docMk/>
            <pc:sldMk cId="3220847442" sldId="271"/>
            <ac:picMk id="5" creationId="{CAB20315-62E3-434E-99A4-58CF1F2911D4}"/>
          </ac:picMkLst>
        </pc:picChg>
        <pc:cxnChg chg="add del">
          <ac:chgData name="(소프트웨어학부)정태원" userId="e770f04c-672e-4bdd-b93e-301e7b0245ee" providerId="ADAL" clId="{4D6FC452-5A9F-47B8-B7BF-946F2E1ED987}" dt="2020-06-20T18:24:50.125" v="4102"/>
          <ac:cxnSpMkLst>
            <pc:docMk/>
            <pc:sldMk cId="3220847442" sldId="271"/>
            <ac:cxnSpMk id="10" creationId="{A7F400EE-A8A5-48AF-B4D6-291B52C6F0B0}"/>
          </ac:cxnSpMkLst>
        </pc:cxnChg>
      </pc:sldChg>
      <pc:sldChg chg="addSp delSp modSp new mod setBg delDesignElem">
        <pc:chgData name="(소프트웨어학부)정태원" userId="e770f04c-672e-4bdd-b93e-301e7b0245ee" providerId="ADAL" clId="{4D6FC452-5A9F-47B8-B7BF-946F2E1ED987}" dt="2020-06-20T18:24:54.159" v="4141" actId="27636"/>
        <pc:sldMkLst>
          <pc:docMk/>
          <pc:sldMk cId="1508465140" sldId="272"/>
        </pc:sldMkLst>
        <pc:spChg chg="mod">
          <ac:chgData name="(소프트웨어학부)정태원" userId="e770f04c-672e-4bdd-b93e-301e7b0245ee" providerId="ADAL" clId="{4D6FC452-5A9F-47B8-B7BF-946F2E1ED987}" dt="2020-06-20T18:24:54.159" v="4141" actId="27636"/>
          <ac:spMkLst>
            <pc:docMk/>
            <pc:sldMk cId="1508465140" sldId="272"/>
            <ac:spMk id="2" creationId="{C698C3DB-87C4-4B4D-ACBE-FD6E1D1DBA14}"/>
          </ac:spMkLst>
        </pc:spChg>
        <pc:spChg chg="del">
          <ac:chgData name="(소프트웨어학부)정태원" userId="e770f04c-672e-4bdd-b93e-301e7b0245ee" providerId="ADAL" clId="{4D6FC452-5A9F-47B8-B7BF-946F2E1ED987}" dt="2020-06-20T16:55:02.085" v="911"/>
          <ac:spMkLst>
            <pc:docMk/>
            <pc:sldMk cId="1508465140" sldId="272"/>
            <ac:spMk id="3" creationId="{2CE41780-4F50-4C61-811D-789FC2BD676D}"/>
          </ac:spMkLst>
        </pc:spChg>
        <pc:spChg chg="add mod">
          <ac:chgData name="(소프트웨어학부)정태원" userId="e770f04c-672e-4bdd-b93e-301e7b0245ee" providerId="ADAL" clId="{4D6FC452-5A9F-47B8-B7BF-946F2E1ED987}" dt="2020-06-20T17:18:40.087" v="1928" actId="26606"/>
          <ac:spMkLst>
            <pc:docMk/>
            <pc:sldMk cId="1508465140" sldId="272"/>
            <ac:spMk id="7" creationId="{DDC3E189-382D-48A0-8F80-EB22E13F37FB}"/>
          </ac:spMkLst>
        </pc:spChg>
        <pc:picChg chg="add del mod">
          <ac:chgData name="(소프트웨어학부)정태원" userId="e770f04c-672e-4bdd-b93e-301e7b0245ee" providerId="ADAL" clId="{4D6FC452-5A9F-47B8-B7BF-946F2E1ED987}" dt="2020-06-20T16:55:11.794" v="917" actId="21"/>
          <ac:picMkLst>
            <pc:docMk/>
            <pc:sldMk cId="1508465140" sldId="272"/>
            <ac:picMk id="5" creationId="{2B87DD06-7FBB-4AAA-9380-90AE73DCA0F1}"/>
          </ac:picMkLst>
        </pc:picChg>
        <pc:picChg chg="add mod">
          <ac:chgData name="(소프트웨어학부)정태원" userId="e770f04c-672e-4bdd-b93e-301e7b0245ee" providerId="ADAL" clId="{4D6FC452-5A9F-47B8-B7BF-946F2E1ED987}" dt="2020-06-20T17:18:40.087" v="1928" actId="26606"/>
          <ac:picMkLst>
            <pc:docMk/>
            <pc:sldMk cId="1508465140" sldId="272"/>
            <ac:picMk id="8" creationId="{9299BE56-A5DA-46D9-9340-684A70CA3A64}"/>
          </ac:picMkLst>
        </pc:picChg>
        <pc:cxnChg chg="add del">
          <ac:chgData name="(소프트웨어학부)정태원" userId="e770f04c-672e-4bdd-b93e-301e7b0245ee" providerId="ADAL" clId="{4D6FC452-5A9F-47B8-B7BF-946F2E1ED987}" dt="2020-06-20T18:24:50.125" v="4102"/>
          <ac:cxnSpMkLst>
            <pc:docMk/>
            <pc:sldMk cId="1508465140" sldId="272"/>
            <ac:cxnSpMk id="13" creationId="{A7F400EE-A8A5-48AF-B4D6-291B52C6F0B0}"/>
          </ac:cxnSpMkLst>
        </pc:cxnChg>
      </pc:sldChg>
      <pc:sldChg chg="modSp new mod">
        <pc:chgData name="(소프트웨어학부)정태원" userId="e770f04c-672e-4bdd-b93e-301e7b0245ee" providerId="ADAL" clId="{4D6FC452-5A9F-47B8-B7BF-946F2E1ED987}" dt="2020-06-20T18:24:54.201" v="4142" actId="27636"/>
        <pc:sldMkLst>
          <pc:docMk/>
          <pc:sldMk cId="315350333" sldId="273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315350333" sldId="273"/>
            <ac:spMk id="2" creationId="{49251CB0-9B6C-407E-91C2-2BAE8160AC8F}"/>
          </ac:spMkLst>
        </pc:spChg>
        <pc:spChg chg="mod">
          <ac:chgData name="(소프트웨어학부)정태원" userId="e770f04c-672e-4bdd-b93e-301e7b0245ee" providerId="ADAL" clId="{4D6FC452-5A9F-47B8-B7BF-946F2E1ED987}" dt="2020-06-20T18:24:54.201" v="4142" actId="27636"/>
          <ac:spMkLst>
            <pc:docMk/>
            <pc:sldMk cId="315350333" sldId="273"/>
            <ac:spMk id="3" creationId="{41234229-890D-4427-BE64-524A7B34EDF4}"/>
          </ac:spMkLst>
        </pc:spChg>
      </pc:sldChg>
      <pc:sldChg chg="addSp delSp modSp new mod setBg delDesignElem">
        <pc:chgData name="(소프트웨어학부)정태원" userId="e770f04c-672e-4bdd-b93e-301e7b0245ee" providerId="ADAL" clId="{4D6FC452-5A9F-47B8-B7BF-946F2E1ED987}" dt="2020-06-20T18:24:54.247" v="4143" actId="27636"/>
        <pc:sldMkLst>
          <pc:docMk/>
          <pc:sldMk cId="2296773464" sldId="274"/>
        </pc:sldMkLst>
        <pc:spChg chg="mod">
          <ac:chgData name="(소프트웨어학부)정태원" userId="e770f04c-672e-4bdd-b93e-301e7b0245ee" providerId="ADAL" clId="{4D6FC452-5A9F-47B8-B7BF-946F2E1ED987}" dt="2020-06-20T17:39:27.268" v="2117" actId="20577"/>
          <ac:spMkLst>
            <pc:docMk/>
            <pc:sldMk cId="2296773464" sldId="274"/>
            <ac:spMk id="2" creationId="{30D89670-BBD4-46F9-BDEC-7B2ABE2E8A8A}"/>
          </ac:spMkLst>
        </pc:spChg>
        <pc:spChg chg="mod">
          <ac:chgData name="(소프트웨어학부)정태원" userId="e770f04c-672e-4bdd-b93e-301e7b0245ee" providerId="ADAL" clId="{4D6FC452-5A9F-47B8-B7BF-946F2E1ED987}" dt="2020-06-20T18:24:54.247" v="4143" actId="27636"/>
          <ac:spMkLst>
            <pc:docMk/>
            <pc:sldMk cId="2296773464" sldId="274"/>
            <ac:spMk id="3" creationId="{9F557DDF-88D4-4FDC-948E-F0ED63FC05FB}"/>
          </ac:spMkLst>
        </pc:spChg>
        <pc:picChg chg="add mod">
          <ac:chgData name="(소프트웨어학부)정태원" userId="e770f04c-672e-4bdd-b93e-301e7b0245ee" providerId="ADAL" clId="{4D6FC452-5A9F-47B8-B7BF-946F2E1ED987}" dt="2020-06-20T17:18:30.179" v="1926" actId="26606"/>
          <ac:picMkLst>
            <pc:docMk/>
            <pc:sldMk cId="2296773464" sldId="274"/>
            <ac:picMk id="5" creationId="{9F7C049A-7280-43C6-8786-E5A1E8E15ECE}"/>
          </ac:picMkLst>
        </pc:picChg>
        <pc:cxnChg chg="add del">
          <ac:chgData name="(소프트웨어학부)정태원" userId="e770f04c-672e-4bdd-b93e-301e7b0245ee" providerId="ADAL" clId="{4D6FC452-5A9F-47B8-B7BF-946F2E1ED987}" dt="2020-06-20T18:24:50.125" v="4102"/>
          <ac:cxnSpMkLst>
            <pc:docMk/>
            <pc:sldMk cId="2296773464" sldId="274"/>
            <ac:cxnSpMk id="10" creationId="{A7F400EE-A8A5-48AF-B4D6-291B52C6F0B0}"/>
          </ac:cxnSpMkLst>
        </pc:cxnChg>
      </pc:sldChg>
      <pc:sldChg chg="addSp delSp modSp new mod setBg delDesignElem">
        <pc:chgData name="(소프트웨어학부)정태원" userId="e770f04c-672e-4bdd-b93e-301e7b0245ee" providerId="ADAL" clId="{4D6FC452-5A9F-47B8-B7BF-946F2E1ED987}" dt="2020-06-20T18:24:50.125" v="4102"/>
        <pc:sldMkLst>
          <pc:docMk/>
          <pc:sldMk cId="2601468610" sldId="275"/>
        </pc:sldMkLst>
        <pc:spChg chg="mod">
          <ac:chgData name="(소프트웨어학부)정태원" userId="e770f04c-672e-4bdd-b93e-301e7b0245ee" providerId="ADAL" clId="{4D6FC452-5A9F-47B8-B7BF-946F2E1ED987}" dt="2020-06-20T17:46:59.844" v="2191" actId="26606"/>
          <ac:spMkLst>
            <pc:docMk/>
            <pc:sldMk cId="2601468610" sldId="275"/>
            <ac:spMk id="2" creationId="{8BCE80C0-C0E1-41F0-8D9A-B9DD520BF3E3}"/>
          </ac:spMkLst>
        </pc:spChg>
        <pc:spChg chg="del">
          <ac:chgData name="(소프트웨어학부)정태원" userId="e770f04c-672e-4bdd-b93e-301e7b0245ee" providerId="ADAL" clId="{4D6FC452-5A9F-47B8-B7BF-946F2E1ED987}" dt="2020-06-20T17:42:25.847" v="2137"/>
          <ac:spMkLst>
            <pc:docMk/>
            <pc:sldMk cId="2601468610" sldId="275"/>
            <ac:spMk id="3" creationId="{BA6C40BE-8107-4980-B844-61FF52B2C94D}"/>
          </ac:spMkLst>
        </pc:spChg>
        <pc:spChg chg="add del">
          <ac:chgData name="(소프트웨어학부)정태원" userId="e770f04c-672e-4bdd-b93e-301e7b0245ee" providerId="ADAL" clId="{4D6FC452-5A9F-47B8-B7BF-946F2E1ED987}" dt="2020-06-20T17:46:56.936" v="2188" actId="26606"/>
          <ac:spMkLst>
            <pc:docMk/>
            <pc:sldMk cId="2601468610" sldId="275"/>
            <ac:spMk id="20" creationId="{A4AC5506-6312-4701-8D3C-40187889A947}"/>
          </ac:spMkLst>
        </pc:spChg>
        <pc:spChg chg="add del">
          <ac:chgData name="(소프트웨어학부)정태원" userId="e770f04c-672e-4bdd-b93e-301e7b0245ee" providerId="ADAL" clId="{4D6FC452-5A9F-47B8-B7BF-946F2E1ED987}" dt="2020-06-20T18:24:50.125" v="4102"/>
          <ac:spMkLst>
            <pc:docMk/>
            <pc:sldMk cId="2601468610" sldId="275"/>
            <ac:spMk id="26" creationId="{A4AC5506-6312-4701-8D3C-40187889A947}"/>
          </ac:spMkLst>
        </pc:spChg>
        <pc:picChg chg="add mod ord">
          <ac:chgData name="(소프트웨어학부)정태원" userId="e770f04c-672e-4bdd-b93e-301e7b0245ee" providerId="ADAL" clId="{4D6FC452-5A9F-47B8-B7BF-946F2E1ED987}" dt="2020-06-20T17:46:59.844" v="2191" actId="26606"/>
          <ac:picMkLst>
            <pc:docMk/>
            <pc:sldMk cId="2601468610" sldId="275"/>
            <ac:picMk id="5" creationId="{0A4E66CA-B568-4E4F-8954-E4DEFC290402}"/>
          </ac:picMkLst>
        </pc:picChg>
        <pc:picChg chg="add mod ord">
          <ac:chgData name="(소프트웨어학부)정태원" userId="e770f04c-672e-4bdd-b93e-301e7b0245ee" providerId="ADAL" clId="{4D6FC452-5A9F-47B8-B7BF-946F2E1ED987}" dt="2020-06-20T17:46:59.844" v="2191" actId="26606"/>
          <ac:picMkLst>
            <pc:docMk/>
            <pc:sldMk cId="2601468610" sldId="275"/>
            <ac:picMk id="7" creationId="{39281351-04AA-4E40-8EC9-F0AFBB6BCA69}"/>
          </ac:picMkLst>
        </pc:picChg>
        <pc:picChg chg="add mod">
          <ac:chgData name="(소프트웨어학부)정태원" userId="e770f04c-672e-4bdd-b93e-301e7b0245ee" providerId="ADAL" clId="{4D6FC452-5A9F-47B8-B7BF-946F2E1ED987}" dt="2020-06-20T17:46:59.844" v="2191" actId="26606"/>
          <ac:picMkLst>
            <pc:docMk/>
            <pc:sldMk cId="2601468610" sldId="275"/>
            <ac:picMk id="9" creationId="{2CBF746A-37D6-41D6-BD7D-9A61CB5D865D}"/>
          </ac:picMkLst>
        </pc:picChg>
        <pc:picChg chg="add mod ord">
          <ac:chgData name="(소프트웨어학부)정태원" userId="e770f04c-672e-4bdd-b93e-301e7b0245ee" providerId="ADAL" clId="{4D6FC452-5A9F-47B8-B7BF-946F2E1ED987}" dt="2020-06-20T17:46:59.844" v="2191" actId="26606"/>
          <ac:picMkLst>
            <pc:docMk/>
            <pc:sldMk cId="2601468610" sldId="275"/>
            <ac:picMk id="11" creationId="{3CD16F55-22DB-42B0-82E7-89825D8FAAF0}"/>
          </ac:picMkLst>
        </pc:picChg>
        <pc:picChg chg="add mod">
          <ac:chgData name="(소프트웨어학부)정태원" userId="e770f04c-672e-4bdd-b93e-301e7b0245ee" providerId="ADAL" clId="{4D6FC452-5A9F-47B8-B7BF-946F2E1ED987}" dt="2020-06-20T17:46:59.844" v="2191" actId="26606"/>
          <ac:picMkLst>
            <pc:docMk/>
            <pc:sldMk cId="2601468610" sldId="275"/>
            <ac:picMk id="13" creationId="{5136F2C2-6BD2-4F3D-94C0-9DF5C824CD7C}"/>
          </ac:picMkLst>
        </pc:picChg>
        <pc:picChg chg="add mod">
          <ac:chgData name="(소프트웨어학부)정태원" userId="e770f04c-672e-4bdd-b93e-301e7b0245ee" providerId="ADAL" clId="{4D6FC452-5A9F-47B8-B7BF-946F2E1ED987}" dt="2020-06-20T17:46:59.844" v="2191" actId="26606"/>
          <ac:picMkLst>
            <pc:docMk/>
            <pc:sldMk cId="2601468610" sldId="275"/>
            <ac:picMk id="15" creationId="{82E8E9FB-5A61-45DB-B137-8A30408D0C83}"/>
          </ac:picMkLst>
        </pc:picChg>
        <pc:cxnChg chg="add del">
          <ac:chgData name="(소프트웨어학부)정태원" userId="e770f04c-672e-4bdd-b93e-301e7b0245ee" providerId="ADAL" clId="{4D6FC452-5A9F-47B8-B7BF-946F2E1ED987}" dt="2020-06-20T17:46:59.834" v="2190" actId="26606"/>
          <ac:cxnSpMkLst>
            <pc:docMk/>
            <pc:sldMk cId="2601468610" sldId="275"/>
            <ac:cxnSpMk id="22" creationId="{81B200F7-B57A-4824-BB91-B6624450A5AC}"/>
          </ac:cxnSpMkLst>
        </pc:cxnChg>
        <pc:cxnChg chg="add del">
          <ac:chgData name="(소프트웨어학부)정태원" userId="e770f04c-672e-4bdd-b93e-301e7b0245ee" providerId="ADAL" clId="{4D6FC452-5A9F-47B8-B7BF-946F2E1ED987}" dt="2020-06-20T17:46:59.834" v="2190" actId="26606"/>
          <ac:cxnSpMkLst>
            <pc:docMk/>
            <pc:sldMk cId="2601468610" sldId="275"/>
            <ac:cxnSpMk id="23" creationId="{DC034BB4-8B50-4484-85C4-0CE4699284D7}"/>
          </ac:cxnSpMkLst>
        </pc:cxnChg>
        <pc:cxnChg chg="add del">
          <ac:chgData name="(소프트웨어학부)정태원" userId="e770f04c-672e-4bdd-b93e-301e7b0245ee" providerId="ADAL" clId="{4D6FC452-5A9F-47B8-B7BF-946F2E1ED987}" dt="2020-06-20T17:46:59.834" v="2190" actId="26606"/>
          <ac:cxnSpMkLst>
            <pc:docMk/>
            <pc:sldMk cId="2601468610" sldId="275"/>
            <ac:cxnSpMk id="24" creationId="{FA92245C-961F-47D5-9691-272D28692D45}"/>
          </ac:cxnSpMkLst>
        </pc:cxnChg>
      </pc:sldChg>
      <pc:sldChg chg="addSp modSp new mod">
        <pc:chgData name="(소프트웨어학부)정태원" userId="e770f04c-672e-4bdd-b93e-301e7b0245ee" providerId="ADAL" clId="{4D6FC452-5A9F-47B8-B7BF-946F2E1ED987}" dt="2020-06-20T18:24:54.296" v="4144" actId="27636"/>
        <pc:sldMkLst>
          <pc:docMk/>
          <pc:sldMk cId="1921150076" sldId="276"/>
        </pc:sldMkLst>
        <pc:spChg chg="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1921150076" sldId="276"/>
            <ac:spMk id="2" creationId="{C1C23432-76B3-45B8-A579-A1CBA918AB9E}"/>
          </ac:spMkLst>
        </pc:spChg>
        <pc:spChg chg="mod">
          <ac:chgData name="(소프트웨어학부)정태원" userId="e770f04c-672e-4bdd-b93e-301e7b0245ee" providerId="ADAL" clId="{4D6FC452-5A9F-47B8-B7BF-946F2E1ED987}" dt="2020-06-20T18:24:54.296" v="4144" actId="27636"/>
          <ac:spMkLst>
            <pc:docMk/>
            <pc:sldMk cId="1921150076" sldId="276"/>
            <ac:spMk id="3" creationId="{1939EDFF-47A8-4D21-8A04-929D88B44C00}"/>
          </ac:spMkLst>
        </pc:spChg>
        <pc:picChg chg="add mod">
          <ac:chgData name="(소프트웨어학부)정태원" userId="e770f04c-672e-4bdd-b93e-301e7b0245ee" providerId="ADAL" clId="{4D6FC452-5A9F-47B8-B7BF-946F2E1ED987}" dt="2020-06-20T17:54:09.022" v="2587" actId="14100"/>
          <ac:picMkLst>
            <pc:docMk/>
            <pc:sldMk cId="1921150076" sldId="276"/>
            <ac:picMk id="5" creationId="{5A546538-AF2C-4A43-96C0-87AB0F7C2971}"/>
          </ac:picMkLst>
        </pc:picChg>
      </pc:sldChg>
      <pc:sldChg chg="addSp delSp modSp new mod">
        <pc:chgData name="(소프트웨어학부)정태원" userId="e770f04c-672e-4bdd-b93e-301e7b0245ee" providerId="ADAL" clId="{4D6FC452-5A9F-47B8-B7BF-946F2E1ED987}" dt="2020-06-20T18:24:54.309" v="4145" actId="27636"/>
        <pc:sldMkLst>
          <pc:docMk/>
          <pc:sldMk cId="1723958481" sldId="277"/>
        </pc:sldMkLst>
        <pc:spChg chg="mod">
          <ac:chgData name="(소프트웨어학부)정태원" userId="e770f04c-672e-4bdd-b93e-301e7b0245ee" providerId="ADAL" clId="{4D6FC452-5A9F-47B8-B7BF-946F2E1ED987}" dt="2020-06-20T18:24:54.309" v="4145" actId="27636"/>
          <ac:spMkLst>
            <pc:docMk/>
            <pc:sldMk cId="1723958481" sldId="277"/>
            <ac:spMk id="2" creationId="{3000ED65-D2A6-42BD-A7DD-DB03AB13CA52}"/>
          </ac:spMkLst>
        </pc:spChg>
        <pc:spChg chg="del mod">
          <ac:chgData name="(소프트웨어학부)정태원" userId="e770f04c-672e-4bdd-b93e-301e7b0245ee" providerId="ADAL" clId="{4D6FC452-5A9F-47B8-B7BF-946F2E1ED987}" dt="2020-06-20T18:03:10.865" v="3035"/>
          <ac:spMkLst>
            <pc:docMk/>
            <pc:sldMk cId="1723958481" sldId="277"/>
            <ac:spMk id="3" creationId="{A475B070-D105-4945-A05B-07FEF4891E4D}"/>
          </ac:spMkLst>
        </pc:spChg>
        <pc:spChg chg="add mod">
          <ac:chgData name="(소프트웨어학부)정태원" userId="e770f04c-672e-4bdd-b93e-301e7b0245ee" providerId="ADAL" clId="{4D6FC452-5A9F-47B8-B7BF-946F2E1ED987}" dt="2020-06-20T18:08:58.201" v="3383" actId="20577"/>
          <ac:spMkLst>
            <pc:docMk/>
            <pc:sldMk cId="1723958481" sldId="277"/>
            <ac:spMk id="7" creationId="{B574BCEF-7523-4F0F-B9E4-B77803C44E4B}"/>
          </ac:spMkLst>
        </pc:spChg>
        <pc:picChg chg="add del mod">
          <ac:chgData name="(소프트웨어학부)정태원" userId="e770f04c-672e-4bdd-b93e-301e7b0245ee" providerId="ADAL" clId="{4D6FC452-5A9F-47B8-B7BF-946F2E1ED987}" dt="2020-06-20T18:03:20.795" v="3041" actId="21"/>
          <ac:picMkLst>
            <pc:docMk/>
            <pc:sldMk cId="1723958481" sldId="277"/>
            <ac:picMk id="5" creationId="{28A0A26F-DDD6-4479-BDE0-6E31B324A8E0}"/>
          </ac:picMkLst>
        </pc:picChg>
        <pc:picChg chg="add mod">
          <ac:chgData name="(소프트웨어학부)정태원" userId="e770f04c-672e-4bdd-b93e-301e7b0245ee" providerId="ADAL" clId="{4D6FC452-5A9F-47B8-B7BF-946F2E1ED987}" dt="2020-06-20T18:11:24.241" v="3397" actId="14100"/>
          <ac:picMkLst>
            <pc:docMk/>
            <pc:sldMk cId="1723958481" sldId="277"/>
            <ac:picMk id="8" creationId="{2CAFCBFF-03E7-4E83-AF94-3D8EF23EE9E7}"/>
          </ac:picMkLst>
        </pc:picChg>
        <pc:picChg chg="add mod">
          <ac:chgData name="(소프트웨어학부)정태원" userId="e770f04c-672e-4bdd-b93e-301e7b0245ee" providerId="ADAL" clId="{4D6FC452-5A9F-47B8-B7BF-946F2E1ED987}" dt="2020-06-20T18:11:16.765" v="3395" actId="14100"/>
          <ac:picMkLst>
            <pc:docMk/>
            <pc:sldMk cId="1723958481" sldId="277"/>
            <ac:picMk id="10" creationId="{18F9EA01-7A47-4A50-B0AC-A6DBE7E16339}"/>
          </ac:picMkLst>
        </pc:picChg>
      </pc:sldChg>
      <pc:sldChg chg="addSp delSp modSp new mod">
        <pc:chgData name="(소프트웨어학부)정태원" userId="e770f04c-672e-4bdd-b93e-301e7b0245ee" providerId="ADAL" clId="{4D6FC452-5A9F-47B8-B7BF-946F2E1ED987}" dt="2020-06-20T18:24:54.335" v="4146" actId="27636"/>
        <pc:sldMkLst>
          <pc:docMk/>
          <pc:sldMk cId="2101461650" sldId="278"/>
        </pc:sldMkLst>
        <pc:spChg chg="mod">
          <ac:chgData name="(소프트웨어학부)정태원" userId="e770f04c-672e-4bdd-b93e-301e7b0245ee" providerId="ADAL" clId="{4D6FC452-5A9F-47B8-B7BF-946F2E1ED987}" dt="2020-06-20T18:12:26.212" v="3404" actId="255"/>
          <ac:spMkLst>
            <pc:docMk/>
            <pc:sldMk cId="2101461650" sldId="278"/>
            <ac:spMk id="2" creationId="{11B76425-249B-49E2-B4F1-1793A154ACCE}"/>
          </ac:spMkLst>
        </pc:spChg>
        <pc:spChg chg="del">
          <ac:chgData name="(소프트웨어학부)정태원" userId="e770f04c-672e-4bdd-b93e-301e7b0245ee" providerId="ADAL" clId="{4D6FC452-5A9F-47B8-B7BF-946F2E1ED987}" dt="2020-06-20T18:13:14.440" v="3405"/>
          <ac:spMkLst>
            <pc:docMk/>
            <pc:sldMk cId="2101461650" sldId="278"/>
            <ac:spMk id="3" creationId="{E5ECE4A5-CEEC-43B6-B4B4-6551A593839D}"/>
          </ac:spMkLst>
        </pc:spChg>
        <pc:spChg chg="add mod">
          <ac:chgData name="(소프트웨어학부)정태원" userId="e770f04c-672e-4bdd-b93e-301e7b0245ee" providerId="ADAL" clId="{4D6FC452-5A9F-47B8-B7BF-946F2E1ED987}" dt="2020-06-20T18:24:54.335" v="4146" actId="27636"/>
          <ac:spMkLst>
            <pc:docMk/>
            <pc:sldMk cId="2101461650" sldId="278"/>
            <ac:spMk id="7" creationId="{EB2E903D-0DF5-4A7D-A073-ADE2C64EDFEC}"/>
          </ac:spMkLst>
        </pc:spChg>
        <pc:picChg chg="add del mod">
          <ac:chgData name="(소프트웨어학부)정태원" userId="e770f04c-672e-4bdd-b93e-301e7b0245ee" providerId="ADAL" clId="{4D6FC452-5A9F-47B8-B7BF-946F2E1ED987}" dt="2020-06-20T18:13:17.507" v="3407" actId="21"/>
          <ac:picMkLst>
            <pc:docMk/>
            <pc:sldMk cId="2101461650" sldId="278"/>
            <ac:picMk id="5" creationId="{CA08C727-D263-447F-B246-3E831E007762}"/>
          </ac:picMkLst>
        </pc:picChg>
        <pc:picChg chg="add mod">
          <ac:chgData name="(소프트웨어학부)정태원" userId="e770f04c-672e-4bdd-b93e-301e7b0245ee" providerId="ADAL" clId="{4D6FC452-5A9F-47B8-B7BF-946F2E1ED987}" dt="2020-06-20T18:18:36.878" v="3552" actId="14100"/>
          <ac:picMkLst>
            <pc:docMk/>
            <pc:sldMk cId="2101461650" sldId="278"/>
            <ac:picMk id="8" creationId="{26FD1A27-F154-44EC-AF18-384181A2F707}"/>
          </ac:picMkLst>
        </pc:picChg>
        <pc:picChg chg="add mod">
          <ac:chgData name="(소프트웨어학부)정태원" userId="e770f04c-672e-4bdd-b93e-301e7b0245ee" providerId="ADAL" clId="{4D6FC452-5A9F-47B8-B7BF-946F2E1ED987}" dt="2020-06-20T18:18:28.899" v="3548" actId="1076"/>
          <ac:picMkLst>
            <pc:docMk/>
            <pc:sldMk cId="2101461650" sldId="278"/>
            <ac:picMk id="10" creationId="{A12514FA-A568-4DAC-8932-F4885B797A15}"/>
          </ac:picMkLst>
        </pc:picChg>
        <pc:picChg chg="add mod">
          <ac:chgData name="(소프트웨어학부)정태원" userId="e770f04c-672e-4bdd-b93e-301e7b0245ee" providerId="ADAL" clId="{4D6FC452-5A9F-47B8-B7BF-946F2E1ED987}" dt="2020-06-20T18:19:23.872" v="3616" actId="14100"/>
          <ac:picMkLst>
            <pc:docMk/>
            <pc:sldMk cId="2101461650" sldId="278"/>
            <ac:picMk id="12" creationId="{30846169-1288-4562-8401-DF08B05A420C}"/>
          </ac:picMkLst>
        </pc:picChg>
        <pc:picChg chg="add mod">
          <ac:chgData name="(소프트웨어학부)정태원" userId="e770f04c-672e-4bdd-b93e-301e7b0245ee" providerId="ADAL" clId="{4D6FC452-5A9F-47B8-B7BF-946F2E1ED987}" dt="2020-06-20T18:20:03.395" v="3626" actId="14100"/>
          <ac:picMkLst>
            <pc:docMk/>
            <pc:sldMk cId="2101461650" sldId="278"/>
            <ac:picMk id="14" creationId="{49530535-5210-4EE7-B4A3-6FB346355059}"/>
          </ac:picMkLst>
        </pc:picChg>
        <pc:picChg chg="add mod">
          <ac:chgData name="(소프트웨어학부)정태원" userId="e770f04c-672e-4bdd-b93e-301e7b0245ee" providerId="ADAL" clId="{4D6FC452-5A9F-47B8-B7BF-946F2E1ED987}" dt="2020-06-20T18:20:00.488" v="3625" actId="14100"/>
          <ac:picMkLst>
            <pc:docMk/>
            <pc:sldMk cId="2101461650" sldId="278"/>
            <ac:picMk id="16" creationId="{1D6889F1-C6D1-43D8-A476-A8C5CBD4AC27}"/>
          </ac:picMkLst>
        </pc:picChg>
      </pc:sldChg>
      <pc:sldChg chg="addSp delSp modSp new mod">
        <pc:chgData name="(소프트웨어학부)정태원" userId="e770f04c-672e-4bdd-b93e-301e7b0245ee" providerId="ADAL" clId="{4D6FC452-5A9F-47B8-B7BF-946F2E1ED987}" dt="2020-06-20T18:24:54.353" v="4147" actId="27636"/>
        <pc:sldMkLst>
          <pc:docMk/>
          <pc:sldMk cId="2590258153" sldId="279"/>
        </pc:sldMkLst>
        <pc:spChg chg="mod">
          <ac:chgData name="(소프트웨어학부)정태원" userId="e770f04c-672e-4bdd-b93e-301e7b0245ee" providerId="ADAL" clId="{4D6FC452-5A9F-47B8-B7BF-946F2E1ED987}" dt="2020-06-20T18:24:54.353" v="4147" actId="27636"/>
          <ac:spMkLst>
            <pc:docMk/>
            <pc:sldMk cId="2590258153" sldId="279"/>
            <ac:spMk id="2" creationId="{F2DEFF9A-0655-4955-BA81-64453B5F5F44}"/>
          </ac:spMkLst>
        </pc:spChg>
        <pc:spChg chg="del">
          <ac:chgData name="(소프트웨어학부)정태원" userId="e770f04c-672e-4bdd-b93e-301e7b0245ee" providerId="ADAL" clId="{4D6FC452-5A9F-47B8-B7BF-946F2E1ED987}" dt="2020-06-20T18:22:00.720" v="3725"/>
          <ac:spMkLst>
            <pc:docMk/>
            <pc:sldMk cId="2590258153" sldId="279"/>
            <ac:spMk id="3" creationId="{8A004C07-8FC1-4570-96C7-758FCA1F931C}"/>
          </ac:spMkLst>
        </pc:spChg>
        <pc:spChg chg="add mod">
          <ac:chgData name="(소프트웨어학부)정태원" userId="e770f04c-672e-4bdd-b93e-301e7b0245ee" providerId="ADAL" clId="{4D6FC452-5A9F-47B8-B7BF-946F2E1ED987}" dt="2020-06-20T18:24:53.735" v="4126"/>
          <ac:spMkLst>
            <pc:docMk/>
            <pc:sldMk cId="2590258153" sldId="279"/>
            <ac:spMk id="7" creationId="{AEF21F6D-138D-4E0B-B557-EC5E6C0DF118}"/>
          </ac:spMkLst>
        </pc:spChg>
        <pc:picChg chg="add del mod">
          <ac:chgData name="(소프트웨어학부)정태원" userId="e770f04c-672e-4bdd-b93e-301e7b0245ee" providerId="ADAL" clId="{4D6FC452-5A9F-47B8-B7BF-946F2E1ED987}" dt="2020-06-20T18:22:02.219" v="3726" actId="21"/>
          <ac:picMkLst>
            <pc:docMk/>
            <pc:sldMk cId="2590258153" sldId="279"/>
            <ac:picMk id="5" creationId="{B5FBED78-8336-420D-B377-19788B8A968E}"/>
          </ac:picMkLst>
        </pc:picChg>
        <pc:picChg chg="add mod">
          <ac:chgData name="(소프트웨어학부)정태원" userId="e770f04c-672e-4bdd-b93e-301e7b0245ee" providerId="ADAL" clId="{4D6FC452-5A9F-47B8-B7BF-946F2E1ED987}" dt="2020-06-20T18:22:11.801" v="3750" actId="1076"/>
          <ac:picMkLst>
            <pc:docMk/>
            <pc:sldMk cId="2590258153" sldId="279"/>
            <ac:picMk id="8" creationId="{80CB430B-BBBC-4296-A8F1-372379C0BCCC}"/>
          </ac:picMkLst>
        </pc:picChg>
      </pc:sldChg>
      <pc:sldChg chg="addSp delSp modSp new mod setBg">
        <pc:chgData name="(소프트웨어학부)정태원" userId="e770f04c-672e-4bdd-b93e-301e7b0245ee" providerId="ADAL" clId="{4D6FC452-5A9F-47B8-B7BF-946F2E1ED987}" dt="2020-06-20T18:26:02.079" v="4151" actId="1076"/>
        <pc:sldMkLst>
          <pc:docMk/>
          <pc:sldMk cId="1957102203" sldId="280"/>
        </pc:sldMkLst>
        <pc:spChg chg="mod">
          <ac:chgData name="(소프트웨어학부)정태원" userId="e770f04c-672e-4bdd-b93e-301e7b0245ee" providerId="ADAL" clId="{4D6FC452-5A9F-47B8-B7BF-946F2E1ED987}" dt="2020-06-20T18:26:02.079" v="4151" actId="1076"/>
          <ac:spMkLst>
            <pc:docMk/>
            <pc:sldMk cId="1957102203" sldId="280"/>
            <ac:spMk id="2" creationId="{D0AFA348-64FB-4959-AF20-13C74BD1DBE6}"/>
          </ac:spMkLst>
        </pc:spChg>
        <pc:spChg chg="add del mod">
          <ac:chgData name="(소프트웨어학부)정태원" userId="e770f04c-672e-4bdd-b93e-301e7b0245ee" providerId="ADAL" clId="{4D6FC452-5A9F-47B8-B7BF-946F2E1ED987}" dt="2020-06-20T18:25:02.261" v="4150" actId="26606"/>
          <ac:spMkLst>
            <pc:docMk/>
            <pc:sldMk cId="1957102203" sldId="280"/>
            <ac:spMk id="3" creationId="{75206342-E19D-4E0F-955C-6D5540DDA816}"/>
          </ac:spMkLst>
        </pc:spChg>
        <pc:spChg chg="add del">
          <ac:chgData name="(소프트웨어학부)정태원" userId="e770f04c-672e-4bdd-b93e-301e7b0245ee" providerId="ADAL" clId="{4D6FC452-5A9F-47B8-B7BF-946F2E1ED987}" dt="2020-06-20T18:25:02.244" v="4149" actId="26606"/>
          <ac:spMkLst>
            <pc:docMk/>
            <pc:sldMk cId="1957102203" sldId="280"/>
            <ac:spMk id="8" creationId="{23962611-DFD5-4092-AAFD-559E3DFCE2C9}"/>
          </ac:spMkLst>
        </pc:spChg>
        <pc:spChg chg="add">
          <ac:chgData name="(소프트웨어학부)정태원" userId="e770f04c-672e-4bdd-b93e-301e7b0245ee" providerId="ADAL" clId="{4D6FC452-5A9F-47B8-B7BF-946F2E1ED987}" dt="2020-06-20T18:25:02.261" v="4150" actId="26606"/>
          <ac:spMkLst>
            <pc:docMk/>
            <pc:sldMk cId="1957102203" sldId="280"/>
            <ac:spMk id="12" creationId="{C7F28D52-2A5F-4D23-81AE-7CB8B591C7AF}"/>
          </ac:spMkLst>
        </pc:spChg>
        <pc:spChg chg="add">
          <ac:chgData name="(소프트웨어학부)정태원" userId="e770f04c-672e-4bdd-b93e-301e7b0245ee" providerId="ADAL" clId="{4D6FC452-5A9F-47B8-B7BF-946F2E1ED987}" dt="2020-06-20T18:25:02.261" v="4150" actId="26606"/>
          <ac:spMkLst>
            <pc:docMk/>
            <pc:sldMk cId="1957102203" sldId="280"/>
            <ac:spMk id="13" creationId="{FFD48BC7-DC40-47DE-87EE-9F4B6ECB9ABB}"/>
          </ac:spMkLst>
        </pc:spChg>
        <pc:spChg chg="add">
          <ac:chgData name="(소프트웨어학부)정태원" userId="e770f04c-672e-4bdd-b93e-301e7b0245ee" providerId="ADAL" clId="{4D6FC452-5A9F-47B8-B7BF-946F2E1ED987}" dt="2020-06-20T18:25:02.261" v="4150" actId="26606"/>
          <ac:spMkLst>
            <pc:docMk/>
            <pc:sldMk cId="1957102203" sldId="280"/>
            <ac:spMk id="14" creationId="{3629484E-3792-4B3D-89AD-7C8A1ED0E0D4}"/>
          </ac:spMkLst>
        </pc:spChg>
        <pc:spChg chg="add">
          <ac:chgData name="(소프트웨어학부)정태원" userId="e770f04c-672e-4bdd-b93e-301e7b0245ee" providerId="ADAL" clId="{4D6FC452-5A9F-47B8-B7BF-946F2E1ED987}" dt="2020-06-20T18:25:02.261" v="4150" actId="26606"/>
          <ac:spMkLst>
            <pc:docMk/>
            <pc:sldMk cId="1957102203" sldId="280"/>
            <ac:spMk id="15" creationId="{E502BBC7-2C76-46F3-BC24-5985BC13DB88}"/>
          </ac:spMkLst>
        </pc:spChg>
        <pc:picChg chg="add del">
          <ac:chgData name="(소프트웨어학부)정태원" userId="e770f04c-672e-4bdd-b93e-301e7b0245ee" providerId="ADAL" clId="{4D6FC452-5A9F-47B8-B7BF-946F2E1ED987}" dt="2020-06-20T18:25:02.244" v="4149" actId="26606"/>
          <ac:picMkLst>
            <pc:docMk/>
            <pc:sldMk cId="1957102203" sldId="280"/>
            <ac:picMk id="10" creationId="{2270F1FA-0425-408F-9861-80BF5AFB2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4D674-C197-49D2-9545-04C81E66E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FA33D-9252-4BD8-A852-39994F79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FFA50-BD28-4AAA-BB7A-FFE811CE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4E42-F28C-4C23-850F-958FC829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B877A-79DA-4917-9735-EFA33968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9829A-FF55-426D-8F9A-476F2307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E1F26-C4BA-4D1C-A16E-5DB68187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7BE32-8EA9-4179-B3F9-557FC780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B187-8866-43AA-BF30-C7469AD1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6D6CD-4C26-4B69-9EED-D8D1F584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1F699-DAB2-4B58-99E1-4CFC71538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BAC9B-1FA0-4D1B-8B4F-540B89B3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A00F1-044C-4081-9B2F-FFA9CEE3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55921-7895-45CC-8694-EED4E7FC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765DC-BB5E-4DDA-99C5-1660946A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16AC6-8980-4C83-A2CA-03509104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95728-C9CB-428C-B174-F0301063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C0306-8B2F-4029-8AC8-2D1224CB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07BBB-1329-4671-977D-59269F36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D2642-62C1-438F-BE8C-772074F6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3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B035D-EA3D-4A1E-9AA1-2C976DB0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AAE3-9E0F-40BE-B05D-9153F05A6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924D1-AF97-4AC2-A8F7-4F5EC077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153BD-136C-49BE-8B9F-98217F0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2BFA6-DEBE-4847-9BE8-45EFE6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5AF3-1743-47DA-9361-3D29A4FC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C1875-2F50-4EDA-9D10-B118ABDC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80775-B01D-4CC4-BD2F-19F8FA0E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80700-E059-48C9-A2EA-4E8EA830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98FE1-E6A2-48B9-9668-168150D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FD402-91C0-43E0-A27E-628E227E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6331-8803-466A-B485-79AFDA24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9A2B3-0E17-42EA-81F8-B2069320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032F5-91C9-4943-9ADF-D8E4799A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49F65D-6EED-403E-B2DA-5871906E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CD7-B0A7-4171-8F95-440400998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0E987-1C1B-4B3E-A78C-A8943A7D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26354-0350-42DD-B9F8-5996216B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C3AB7-296F-4FE7-BC06-ED6F75E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B8F25-F3C7-494C-A712-D5FA404B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283385-8756-43DC-AC19-6A0EB0AA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4BA04-0EEF-44DC-B0E9-46C2CAB7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81AAD-5BFD-456E-88B3-9380C67F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20120-2706-4D04-AEC5-F6CC18B5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102FE-ECF0-4A97-AF03-AE0DA12E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14137-7F00-4FE5-8791-BC5329BF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5F393-D006-4326-BB35-F518DA9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12A24-DD0E-4AC9-8DD4-67319A49F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4962-E21E-45B7-A75E-1E84053C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6D047-294C-44E7-97F1-7345AE24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AB9C0-7106-4B77-B5D3-E6AE25FD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4935D-C999-4E76-9F5C-D12BF90B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A6F7D-8902-4263-804F-29CBFD1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A12935-E055-4B21-A240-2ED165DD1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79CFD-5DED-47B6-82C5-DF6F7882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F3DE0-3B20-4233-91AE-24027786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56197-0F2C-4B14-9FB8-9A1A2815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5FC65-8E9D-4006-B94B-6BA5405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3CFA6F-04D5-444F-856B-72A6E40F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DD005-76EC-4BA7-A4D7-760FAF4E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109E3-9EC4-4AE1-B49E-6FFBF3B63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9F11B-202A-4E5A-8440-597819A51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51567-AD3B-4E94-AF4A-1429E99A6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9ACF-CA1A-451A-9012-EB11BB3D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rgbClr val="3368A5"/>
                </a:solidFill>
              </a:rPr>
              <a:t>숨어 있는 강아지 찾기 보고서 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A1E58-E26F-4FF7-85C3-7C322B63F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rgbClr val="3368A5"/>
                </a:solidFill>
              </a:rPr>
              <a:t>소프트웨어 융합학과 </a:t>
            </a:r>
            <a:r>
              <a:rPr lang="en-US" altLang="ko-KR" sz="2000">
                <a:solidFill>
                  <a:srgbClr val="3368A5"/>
                </a:solidFill>
              </a:rPr>
              <a:t>20171703 </a:t>
            </a:r>
            <a:r>
              <a:rPr lang="ko-KR" altLang="en-US" sz="2000">
                <a:solidFill>
                  <a:srgbClr val="3368A5"/>
                </a:solidFill>
              </a:rPr>
              <a:t>정태원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2F3E8AE-54B4-4937-9ADC-8A98EAF3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6" r="1" b="1063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3D65E-672F-4030-9D97-F637C821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4</a:t>
            </a:r>
            <a:r>
              <a:rPr lang="ko-KR" altLang="en-US" sz="3600" err="1"/>
              <a:t>초후</a:t>
            </a:r>
            <a:r>
              <a:rPr lang="ko-KR" altLang="en-US" sz="3600"/>
              <a:t> </a:t>
            </a:r>
            <a:r>
              <a:rPr lang="en-US" altLang="ko-KR" sz="3600"/>
              <a:t>3</a:t>
            </a:r>
            <a:r>
              <a:rPr lang="ko-KR" altLang="en-US" sz="3600"/>
              <a:t>번째 </a:t>
            </a:r>
            <a:r>
              <a:rPr lang="en-US" altLang="ko-KR" sz="3600"/>
              <a:t>div</a:t>
            </a:r>
            <a:r>
              <a:rPr lang="ko-KR" altLang="en-US" sz="3600"/>
              <a:t>태그로 전부 바꿉니다</a:t>
            </a:r>
            <a:r>
              <a:rPr lang="en-US" altLang="ko-KR" sz="3600"/>
              <a:t>.</a:t>
            </a:r>
            <a:endParaRPr lang="ko-KR" altLang="en-US" sz="360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A900E5-6FAA-49CF-9468-3636F14C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딱 한번만 실행하기 위해서 </a:t>
            </a:r>
            <a:r>
              <a:rPr lang="en-US" altLang="ko-KR" err="1"/>
              <a:t>setTimeout</a:t>
            </a:r>
            <a:r>
              <a:rPr lang="en-US" altLang="ko-KR"/>
              <a:t>() </a:t>
            </a:r>
            <a:r>
              <a:rPr lang="ko-KR" altLang="en-US" err="1"/>
              <a:t>훔스를</a:t>
            </a:r>
            <a:r>
              <a:rPr lang="ko-KR" altLang="en-US"/>
              <a:t> </a:t>
            </a:r>
            <a:r>
              <a:rPr lang="en-US" altLang="ko-KR"/>
              <a:t>4000 (4</a:t>
            </a:r>
            <a:r>
              <a:rPr lang="ko-KR" altLang="en-US"/>
              <a:t>초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ko-KR" altLang="en-US" err="1"/>
              <a:t>를</a:t>
            </a:r>
            <a:r>
              <a:rPr lang="ko-KR" altLang="en-US"/>
              <a:t> 넣어 모든 </a:t>
            </a:r>
            <a:r>
              <a:rPr lang="en-US" altLang="ko-KR"/>
              <a:t>4</a:t>
            </a:r>
            <a:r>
              <a:rPr lang="ko-KR" altLang="en-US"/>
              <a:t>번째 </a:t>
            </a:r>
            <a:r>
              <a:rPr lang="en-US" altLang="ko-KR"/>
              <a:t>div</a:t>
            </a:r>
            <a:r>
              <a:rPr lang="ko-KR" altLang="en-US"/>
              <a:t>태그를 </a:t>
            </a:r>
            <a:r>
              <a:rPr lang="en-US" altLang="ko-KR"/>
              <a:t>3</a:t>
            </a:r>
            <a:r>
              <a:rPr lang="ko-KR" altLang="en-US"/>
              <a:t>번째</a:t>
            </a:r>
            <a:r>
              <a:rPr lang="en-US" altLang="ko-KR"/>
              <a:t> div</a:t>
            </a:r>
            <a:r>
              <a:rPr lang="ko-KR" altLang="en-US"/>
              <a:t>태그로 출력변경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이로써 보여줌을 종료합니다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C0FD21D-4720-4BFD-AC87-459758C0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0" y="3355676"/>
            <a:ext cx="6324601" cy="2956224"/>
          </a:xfrm>
          <a:prstGeom prst="rect">
            <a:avLst/>
          </a:prstGeom>
        </p:spPr>
      </p:pic>
      <p:pic>
        <p:nvPicPr>
          <p:cNvPr id="9" name="그림 8" descr="방이(가) 표시된 사진&#10;&#10;자동 생성된 설명">
            <a:extLst>
              <a:ext uri="{FF2B5EF4-FFF2-40B4-BE49-F238E27FC236}">
                <a16:creationId xmlns:a16="http://schemas.microsoft.com/office/drawing/2014/main" id="{7F20987A-4171-42C6-B320-92ACFEE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51" y="2803447"/>
            <a:ext cx="4487893" cy="2182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2E740-3136-46DD-92E8-3AF9C893A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1" y="4959468"/>
            <a:ext cx="4487894" cy="18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1AD1-7C1A-497D-A799-14A9FA76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/>
              <a:t>3. </a:t>
            </a:r>
            <a:r>
              <a:rPr lang="ko-KR" altLang="en-US" sz="3600"/>
              <a:t>마우스를 클릭하여 숨은 강아지를 찾고 있는 모습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25AEE-5E1B-4615-93E8-50421474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err="1"/>
              <a:t>Div</a:t>
            </a:r>
            <a:r>
              <a:rPr lang="ko-KR" altLang="en-US"/>
              <a:t>태그에 </a:t>
            </a:r>
            <a:r>
              <a:rPr lang="en-US" altLang="ko-KR"/>
              <a:t>onclick</a:t>
            </a:r>
            <a:r>
              <a:rPr lang="ko-KR" altLang="en-US"/>
              <a:t>함수를 사용하여 </a:t>
            </a:r>
            <a:r>
              <a:rPr lang="en-US" altLang="ko-KR"/>
              <a:t>div</a:t>
            </a:r>
            <a:r>
              <a:rPr lang="ko-KR" altLang="en-US"/>
              <a:t>태그가 배열내의 태그 즉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강아지가 있는 태그인지 확인하는 </a:t>
            </a:r>
            <a:r>
              <a:rPr lang="en-US" altLang="ko-KR" err="1"/>
              <a:t>checkcard</a:t>
            </a:r>
            <a:r>
              <a:rPr lang="en-US" altLang="ko-KR"/>
              <a:t>(e)</a:t>
            </a:r>
            <a:r>
              <a:rPr lang="ko-KR" altLang="en-US"/>
              <a:t>를 적용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잘 찾았는 지를 확인하고 맞으면 남은 수를 감소시켜 출력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실패하면 실패한 수를 증가 실패수가 </a:t>
            </a:r>
            <a:r>
              <a:rPr lang="en-US" altLang="ko-KR"/>
              <a:t>5</a:t>
            </a:r>
            <a:r>
              <a:rPr lang="ko-KR" altLang="en-US"/>
              <a:t>가 되면 게임 종료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설명판에 게임이  종료함을 알려줍니다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먼저 </a:t>
            </a:r>
            <a:r>
              <a:rPr lang="en-US" altLang="ko-KR" err="1"/>
              <a:t>onlick</a:t>
            </a:r>
            <a:r>
              <a:rPr lang="en-US" altLang="ko-KR"/>
              <a:t> </a:t>
            </a:r>
            <a:r>
              <a:rPr lang="ko-KR" altLang="en-US"/>
              <a:t>이벤트 </a:t>
            </a:r>
            <a:r>
              <a:rPr lang="ko-KR" altLang="en-US" err="1"/>
              <a:t>리스너입니다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모든 </a:t>
            </a:r>
            <a:r>
              <a:rPr lang="en-US" altLang="ko-KR"/>
              <a:t>1</a:t>
            </a:r>
            <a:r>
              <a:rPr lang="ko-KR" altLang="en-US"/>
              <a:t>번째 </a:t>
            </a:r>
            <a:r>
              <a:rPr lang="en-US" altLang="ko-KR"/>
              <a:t>div </a:t>
            </a:r>
            <a:r>
              <a:rPr lang="ko-KR" altLang="en-US"/>
              <a:t>태그에 넣었습니다</a:t>
            </a:r>
            <a:r>
              <a:rPr lang="en-US" altLang="ko-KR"/>
              <a:t>.</a:t>
            </a:r>
          </a:p>
        </p:txBody>
      </p:sp>
      <p:pic>
        <p:nvPicPr>
          <p:cNvPr id="5" name="그림 4" descr="모니터, 스크린샷, 텔레비전, 화면이(가) 표시된 사진&#10;&#10;자동 생성된 설명">
            <a:extLst>
              <a:ext uri="{FF2B5EF4-FFF2-40B4-BE49-F238E27FC236}">
                <a16:creationId xmlns:a16="http://schemas.microsoft.com/office/drawing/2014/main" id="{E4BA5945-45DB-45AE-9C9C-C40D06B9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17" y="3864635"/>
            <a:ext cx="4430800" cy="23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1AEA-63ED-4270-B53C-CC733CD5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sz="4000" err="1"/>
              <a:t>Checkcard</a:t>
            </a:r>
            <a:r>
              <a:rPr lang="en-US" altLang="ko-KR" sz="4000"/>
              <a:t>(e)</a:t>
            </a:r>
            <a:r>
              <a:rPr lang="ko-KR" altLang="en-US" sz="4000"/>
              <a:t>함수</a:t>
            </a:r>
            <a:r>
              <a:rPr lang="en-US" altLang="ko-KR" sz="4000"/>
              <a:t>(</a:t>
            </a:r>
            <a:r>
              <a:rPr lang="ko-KR" altLang="en-US" sz="4000"/>
              <a:t>틀린 경우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6B038-CDD6-471F-8F23-69A292B3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/>
              <a:t>틀린 태그를 선택했을 경우는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indexOf</a:t>
            </a:r>
            <a:r>
              <a:rPr lang="ko-KR" altLang="en-US" sz="1600"/>
              <a:t>에 </a:t>
            </a:r>
            <a:r>
              <a:rPr lang="en-US" altLang="ko-KR" sz="1600"/>
              <a:t>e.id</a:t>
            </a:r>
            <a:r>
              <a:rPr lang="ko-KR" altLang="en-US" sz="1600"/>
              <a:t>를 통해 확인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div</a:t>
            </a:r>
            <a:r>
              <a:rPr lang="ko-KR" altLang="en-US" sz="1600"/>
              <a:t>객체의 </a:t>
            </a:r>
            <a:r>
              <a:rPr lang="en-US" altLang="ko-KR" sz="1600"/>
              <a:t>id</a:t>
            </a:r>
            <a:r>
              <a:rPr lang="ko-KR" altLang="en-US" sz="1600"/>
              <a:t>값을 통해 배열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내에 </a:t>
            </a:r>
            <a:r>
              <a:rPr lang="en-US" altLang="ko-KR" sz="1600"/>
              <a:t>div</a:t>
            </a:r>
            <a:r>
              <a:rPr lang="ko-KR" altLang="en-US" sz="1600"/>
              <a:t>태그</a:t>
            </a:r>
            <a:r>
              <a:rPr lang="en-US" altLang="ko-KR" sz="1600"/>
              <a:t>(</a:t>
            </a:r>
            <a:r>
              <a:rPr lang="ko-KR" altLang="en-US" sz="1600"/>
              <a:t>강아지가 있는 태그</a:t>
            </a:r>
            <a:r>
              <a:rPr lang="en-US" altLang="ko-KR" sz="1600"/>
              <a:t>)</a:t>
            </a:r>
            <a:r>
              <a:rPr lang="ko-KR" altLang="en-US" sz="1600"/>
              <a:t>인지 확인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선택된 </a:t>
            </a:r>
            <a:r>
              <a:rPr lang="en-US" altLang="ko-KR" sz="1600"/>
              <a:t>div</a:t>
            </a:r>
            <a:r>
              <a:rPr lang="ko-KR" altLang="en-US" sz="1600"/>
              <a:t>태그에서 </a:t>
            </a:r>
            <a:r>
              <a:rPr lang="en-US" altLang="ko-KR" sz="1600"/>
              <a:t>4</a:t>
            </a:r>
            <a:r>
              <a:rPr lang="ko-KR" altLang="en-US" sz="1600"/>
              <a:t>번째 </a:t>
            </a:r>
            <a:r>
              <a:rPr lang="en-US" altLang="ko-KR" sz="1600"/>
              <a:t>div</a:t>
            </a:r>
            <a:r>
              <a:rPr lang="ko-KR" altLang="en-US" sz="1600"/>
              <a:t>태그 출현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실패수</a:t>
            </a:r>
            <a:r>
              <a:rPr lang="en-US" altLang="ko-KR" sz="1600"/>
              <a:t>(failnum</a:t>
            </a:r>
            <a:r>
              <a:rPr lang="ko-KR" altLang="en-US" sz="1600"/>
              <a:t> </a:t>
            </a:r>
            <a:r>
              <a:rPr lang="en-US" altLang="ko-KR" sz="1600"/>
              <a:t>++)</a:t>
            </a:r>
            <a:r>
              <a:rPr lang="ko-KR" altLang="en-US" sz="1600"/>
              <a:t> 증가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.innerHTML</a:t>
            </a:r>
            <a:r>
              <a:rPr lang="ko-KR" altLang="en-US" sz="1600"/>
              <a:t>로 상황판 최신화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Failnum== 5</a:t>
            </a:r>
            <a:r>
              <a:rPr lang="ko-KR" altLang="en-US" sz="1600"/>
              <a:t>인 경우 상황판 최신화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Context</a:t>
            </a:r>
            <a:r>
              <a:rPr lang="ko-KR" altLang="en-US" sz="1600"/>
              <a:t>로 </a:t>
            </a:r>
            <a:r>
              <a:rPr lang="en-US" altLang="ko-KR" sz="1600"/>
              <a:t>canva</a:t>
            </a:r>
            <a:r>
              <a:rPr lang="ko-KR" altLang="en-US" sz="1600"/>
              <a:t>에 </a:t>
            </a:r>
            <a:r>
              <a:rPr lang="en-US" altLang="ko-KR" sz="1600"/>
              <a:t>gameover </a:t>
            </a:r>
            <a:r>
              <a:rPr lang="ko-KR" altLang="en-US" sz="1600"/>
              <a:t>출력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clearTimeout, clearInterval </a:t>
            </a:r>
            <a:r>
              <a:rPr lang="ko-KR" altLang="en-US" sz="1600"/>
              <a:t>을 통해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반복되는 두 함수 제거</a:t>
            </a:r>
            <a:r>
              <a:rPr lang="en-US" altLang="ko-KR" sz="1600"/>
              <a:t>. </a:t>
            </a:r>
            <a:r>
              <a:rPr lang="ko-KR" altLang="en-US" sz="1600"/>
              <a:t>노래도 종료합니다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endParaRPr lang="ko-KR" altLang="en-US" sz="1600"/>
          </a:p>
        </p:txBody>
      </p:sp>
      <p:pic>
        <p:nvPicPr>
          <p:cNvPr id="5" name="그림 4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D3DB17F1-44C3-4AA6-B798-EB947B724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70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3944-C70E-4B75-A0AC-6DAC1CA8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sz="4000" err="1"/>
              <a:t>Checkcard</a:t>
            </a:r>
            <a:r>
              <a:rPr lang="en-US" altLang="ko-KR" sz="4000"/>
              <a:t>(e)</a:t>
            </a:r>
            <a:r>
              <a:rPr lang="ko-KR" altLang="en-US" sz="4000"/>
              <a:t>함수</a:t>
            </a:r>
            <a:r>
              <a:rPr lang="en-US" altLang="ko-KR" sz="4000"/>
              <a:t>(</a:t>
            </a:r>
            <a:r>
              <a:rPr lang="ko-KR" altLang="en-US" sz="4000"/>
              <a:t>맞는 경우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ADB6CA-D5E0-4CD1-BF93-4D9C0F26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맞는 경우는 틀린 경우와 유사합니다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먼저 </a:t>
            </a:r>
            <a:r>
              <a:rPr lang="en-US" altLang="ko-KR" sz="2000" err="1"/>
              <a:t>setTransform</a:t>
            </a:r>
            <a:r>
              <a:rPr lang="ko-KR" altLang="en-US" sz="2000"/>
              <a:t>을 통해 선택한 태그를 뒤집습니다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 err="1"/>
              <a:t>Div</a:t>
            </a:r>
            <a:r>
              <a:rPr lang="ko-KR" altLang="en-US" sz="2000"/>
              <a:t>객체의 </a:t>
            </a:r>
            <a:r>
              <a:rPr lang="en-US" altLang="ko-KR" sz="2000"/>
              <a:t>id</a:t>
            </a:r>
            <a:r>
              <a:rPr lang="ko-KR" altLang="en-US" sz="2000"/>
              <a:t>를 통해 맞음을 확인하고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배열내 해당 </a:t>
            </a:r>
            <a:r>
              <a:rPr lang="en-US" altLang="ko-KR" sz="2000"/>
              <a:t>id</a:t>
            </a:r>
            <a:r>
              <a:rPr lang="ko-KR" altLang="en-US" sz="2000"/>
              <a:t>삭제 상황판을 </a:t>
            </a:r>
            <a:r>
              <a:rPr lang="ko-KR" altLang="en-US" sz="2000" err="1"/>
              <a:t>최신화합니다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Deck</a:t>
            </a:r>
            <a:r>
              <a:rPr lang="ko-KR" altLang="en-US" sz="2000"/>
              <a:t>의 배열 길이가 </a:t>
            </a:r>
            <a:r>
              <a:rPr lang="en-US" altLang="ko-KR" sz="2000"/>
              <a:t>0</a:t>
            </a:r>
            <a:r>
              <a:rPr lang="ko-KR" altLang="en-US" sz="2000" err="1"/>
              <a:t>일때</a:t>
            </a:r>
            <a:r>
              <a:rPr lang="ko-KR" altLang="en-US" sz="2000"/>
              <a:t> 노래를 정지하고 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게임을 종료하고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canvas</a:t>
            </a:r>
            <a:r>
              <a:rPr lang="ko-KR" altLang="en-US" sz="2000"/>
              <a:t>에 </a:t>
            </a:r>
            <a:r>
              <a:rPr lang="en-US" altLang="ko-KR" sz="2000"/>
              <a:t>game complete</a:t>
            </a:r>
            <a:r>
              <a:rPr lang="ko-KR" altLang="en-US" sz="2000"/>
              <a:t>을</a:t>
            </a:r>
            <a:r>
              <a:rPr lang="en-US" altLang="ko-KR" sz="2000"/>
              <a:t> </a:t>
            </a:r>
            <a:r>
              <a:rPr lang="ko-KR" altLang="en-US" sz="2000"/>
              <a:t>출력합니다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다시 실행하고 싶다면 </a:t>
            </a:r>
            <a:r>
              <a:rPr lang="en-US" altLang="ko-KR" sz="2000"/>
              <a:t>game start </a:t>
            </a:r>
            <a:r>
              <a:rPr lang="ko-KR" altLang="en-US" sz="2000"/>
              <a:t>버튼을 누르시면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됩니다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7" name="내용 개체 틀 4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143A047F-40F4-42AF-BBFC-70452349D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" r="2588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112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608D5-A6BA-48E6-ABBE-C84A99FA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상황판 최신화 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80306D5-57D8-4932-B3CB-C5E4CB40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맞으면 유지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틀리면 변경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하나 맞고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하나 틀렸기에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실패 수는 </a:t>
            </a:r>
            <a:r>
              <a:rPr lang="en-US" altLang="ko-KR"/>
              <a:t>1</a:t>
            </a:r>
            <a:r>
              <a:rPr lang="ko-KR" altLang="en-US"/>
              <a:t>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8D41AD-4A37-4A1F-8477-406830A8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73" y="1333919"/>
            <a:ext cx="7976627" cy="28585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96DC5C-185E-4500-91F1-86BEB85A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72" y="4023875"/>
            <a:ext cx="7976628" cy="27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3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64FC8-8C59-4A5F-AC07-859B2FEF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4. </a:t>
            </a:r>
            <a:r>
              <a:rPr lang="ko-KR" altLang="en-US" sz="2800"/>
              <a:t>제한 시간 동안 찾지 못해 실패한 경우 숨은 강아지를  보여줌</a:t>
            </a:r>
            <a:br>
              <a:rPr lang="ko-KR" altLang="en-US" sz="2800"/>
            </a:b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D5F67-5044-4E57-BB57-5DD91029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600"/>
              <a:t>시간이 초과되거나 실패수가 </a:t>
            </a:r>
            <a:r>
              <a:rPr lang="en-US" altLang="ko-KR" sz="1600"/>
              <a:t>5</a:t>
            </a:r>
            <a:r>
              <a:rPr lang="ko-KR" altLang="en-US" sz="1600"/>
              <a:t>면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게임을 종료합니다</a:t>
            </a:r>
            <a:r>
              <a:rPr lang="en-US" altLang="ko-KR" sz="1600"/>
              <a:t>. </a:t>
            </a:r>
            <a:r>
              <a:rPr lang="ko-KR" altLang="en-US" sz="1600"/>
              <a:t>시간 초과는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 err="1"/>
              <a:t>setInterval</a:t>
            </a:r>
            <a:r>
              <a:rPr lang="ko-KR" altLang="en-US" sz="1600"/>
              <a:t>내에서 감소하는 </a:t>
            </a:r>
            <a:r>
              <a:rPr lang="en-US" altLang="ko-KR" sz="1600"/>
              <a:t>time</a:t>
            </a:r>
            <a:r>
              <a:rPr lang="ko-KR" altLang="en-US" sz="1600"/>
              <a:t>이</a:t>
            </a:r>
            <a:r>
              <a:rPr lang="en-US" altLang="ko-KR" sz="1600"/>
              <a:t> 0</a:t>
            </a:r>
            <a:r>
              <a:rPr lang="ko-KR" altLang="en-US" sz="1600"/>
              <a:t>보다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 err="1"/>
              <a:t>작게되면</a:t>
            </a:r>
            <a:r>
              <a:rPr lang="ko-KR" altLang="en-US" sz="1600"/>
              <a:t>  작동합니다</a:t>
            </a:r>
            <a:r>
              <a:rPr lang="en-US" altLang="ko-KR" sz="1600"/>
              <a:t>. Time</a:t>
            </a:r>
            <a:r>
              <a:rPr lang="ko-KR" altLang="en-US" sz="1600"/>
              <a:t> </a:t>
            </a:r>
            <a:r>
              <a:rPr lang="en-US" altLang="ko-KR" sz="1600"/>
              <a:t>&lt;0</a:t>
            </a:r>
            <a:r>
              <a:rPr lang="ko-KR" altLang="en-US" sz="1600"/>
              <a:t> 의 조건식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내에서 </a:t>
            </a:r>
            <a:r>
              <a:rPr lang="en-US" altLang="ko-KR" sz="1600"/>
              <a:t>for</a:t>
            </a:r>
            <a:r>
              <a:rPr lang="ko-KR" altLang="en-US" sz="1600"/>
              <a:t>문이 작동하면서 앞서 </a:t>
            </a:r>
            <a:r>
              <a:rPr lang="en-US" altLang="ko-KR" sz="1600"/>
              <a:t>div</a:t>
            </a:r>
            <a:r>
              <a:rPr lang="ko-KR" altLang="en-US" sz="1600"/>
              <a:t>태그를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뒤집어</a:t>
            </a:r>
            <a:r>
              <a:rPr lang="en-US" altLang="ko-KR" sz="1600"/>
              <a:t> </a:t>
            </a:r>
            <a:r>
              <a:rPr lang="ko-KR" altLang="en-US" sz="1600"/>
              <a:t>확인했던 함수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 err="1"/>
              <a:t>setTransform</a:t>
            </a:r>
            <a:r>
              <a:rPr lang="ko-KR" altLang="en-US" sz="1600"/>
              <a:t>이 </a:t>
            </a:r>
            <a:r>
              <a:rPr lang="en-US" altLang="ko-KR" sz="1600"/>
              <a:t>0~23</a:t>
            </a:r>
            <a:r>
              <a:rPr lang="ko-KR" altLang="en-US" sz="1600"/>
              <a:t>번 모두를 다시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뒤집습니다</a:t>
            </a:r>
            <a:r>
              <a:rPr lang="en-US" altLang="ko-KR" sz="1600"/>
              <a:t>. </a:t>
            </a:r>
            <a:r>
              <a:rPr lang="ko-KR" altLang="en-US" sz="1600"/>
              <a:t>이 함수가 앞에 설명했던 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 err="1"/>
              <a:t>Checkcard</a:t>
            </a:r>
            <a:r>
              <a:rPr lang="ko-KR" altLang="en-US" sz="1600"/>
              <a:t>에도 실패수가 </a:t>
            </a:r>
            <a:r>
              <a:rPr lang="en-US" altLang="ko-KR" sz="1600"/>
              <a:t>5</a:t>
            </a:r>
            <a:r>
              <a:rPr lang="ko-KR" altLang="en-US" sz="1600"/>
              <a:t>인 조건 내에 작성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되어있습니다</a:t>
            </a:r>
            <a:r>
              <a:rPr lang="en-US" altLang="ko-KR" sz="1600"/>
              <a:t>. </a:t>
            </a:r>
            <a:r>
              <a:rPr lang="ko-KR" altLang="en-US" sz="1600"/>
              <a:t>이에 따라 실패 조건에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모든 </a:t>
            </a:r>
            <a:r>
              <a:rPr lang="en-US" altLang="ko-KR" sz="1600"/>
              <a:t>div</a:t>
            </a:r>
            <a:r>
              <a:rPr lang="ko-KR" altLang="en-US" sz="1600"/>
              <a:t>태그를 확인시켜주는 것이 가능합니다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ko-KR" altLang="en-US" sz="1300"/>
              <a:t> </a:t>
            </a:r>
          </a:p>
        </p:txBody>
      </p:sp>
      <p:pic>
        <p:nvPicPr>
          <p:cNvPr id="5" name="그림 4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CAB20315-62E3-434E-99A4-58CF1F291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2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084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8C3DB-87C4-4B4D-ACBE-FD6E1D1D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sz="4100"/>
              <a:t>실패한 경우 </a:t>
            </a:r>
            <a:r>
              <a:rPr lang="en-US" altLang="ko-KR" sz="4100"/>
              <a:t>(</a:t>
            </a:r>
            <a:r>
              <a:rPr lang="en-US" altLang="ko-KR" sz="4100" err="1"/>
              <a:t>failnum</a:t>
            </a:r>
            <a:r>
              <a:rPr lang="en-US" altLang="ko-KR" sz="4100"/>
              <a:t> == 5) </a:t>
            </a:r>
            <a:r>
              <a:rPr lang="ko-KR" altLang="en-US" sz="4100"/>
              <a:t>에 뒤집기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DC3E189-382D-48A0-8F80-EB22E13F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앞서 설명한 코드와 동일합니다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For</a:t>
            </a:r>
            <a:r>
              <a:rPr lang="ko-KR" altLang="en-US" sz="2000"/>
              <a:t>문 이후부터 확인하시면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되겠습니다</a:t>
            </a:r>
            <a:r>
              <a:rPr lang="en-US" altLang="ko-KR" sz="2000"/>
              <a:t>.</a:t>
            </a:r>
          </a:p>
        </p:txBody>
      </p:sp>
      <p:pic>
        <p:nvPicPr>
          <p:cNvPr id="8" name="내용 개체 틀 4" descr="스크린샷, 노트북, 전화이(가) 표시된 사진&#10;&#10;자동 생성된 설명">
            <a:extLst>
              <a:ext uri="{FF2B5EF4-FFF2-40B4-BE49-F238E27FC236}">
                <a16:creationId xmlns:a16="http://schemas.microsoft.com/office/drawing/2014/main" id="{9299BE56-A5DA-46D9-9340-684A70CA3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01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846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51CB0-9B6C-407E-91C2-2BAE8160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추가한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34229-890D-4427-BE64-524A7B34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/>
              <a:t>메인 화면인 </a:t>
            </a:r>
            <a:r>
              <a:rPr lang="en-US" altLang="ko-KR" sz="2400" err="1"/>
              <a:t>gamestartbutton</a:t>
            </a:r>
            <a:r>
              <a:rPr lang="ko-KR" altLang="en-US" sz="2400"/>
              <a:t>을 제작하여 </a:t>
            </a:r>
            <a:r>
              <a:rPr lang="en-US" altLang="ko-KR" sz="2400"/>
              <a:t>level1, 2, 3</a:t>
            </a:r>
            <a:r>
              <a:rPr lang="ko-KR" altLang="en-US" sz="2400"/>
              <a:t>을 선택 가능</a:t>
            </a:r>
            <a:endParaRPr lang="en-US" altLang="ko-KR" sz="2400"/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r>
              <a:rPr lang="ko-KR" altLang="en-US" sz="2400"/>
              <a:t>강아지 뒤집기 </a:t>
            </a:r>
            <a:r>
              <a:rPr lang="en-US" altLang="ko-KR" sz="2400"/>
              <a:t>(CSS</a:t>
            </a:r>
            <a:r>
              <a:rPr lang="ko-KR" altLang="en-US" sz="2400"/>
              <a:t>와 </a:t>
            </a:r>
            <a:r>
              <a:rPr lang="en-US" altLang="ko-KR" sz="2400" err="1"/>
              <a:t>javascript</a:t>
            </a:r>
            <a:r>
              <a:rPr lang="en-US" altLang="ko-KR" sz="2400"/>
              <a:t>)</a:t>
            </a:r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r>
              <a:rPr lang="ko-KR" altLang="en-US" sz="2400"/>
              <a:t>시간이 </a:t>
            </a:r>
            <a:r>
              <a:rPr lang="en-US" altLang="ko-KR" sz="2400"/>
              <a:t>20</a:t>
            </a:r>
            <a:r>
              <a:rPr lang="ko-KR" altLang="en-US" sz="2400"/>
              <a:t>초 이하로 떨어지면 시간창이 </a:t>
            </a:r>
            <a:r>
              <a:rPr lang="ko-KR" altLang="en-US" sz="2400" err="1"/>
              <a:t>깜빡거립니다</a:t>
            </a:r>
            <a:r>
              <a:rPr lang="en-US" altLang="ko-KR" sz="2400"/>
              <a:t>.</a:t>
            </a:r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audio</a:t>
            </a:r>
            <a:r>
              <a:rPr lang="ko-KR" altLang="en-US" sz="2400"/>
              <a:t> 태그를 추가하여 </a:t>
            </a:r>
            <a:r>
              <a:rPr lang="en-US" altLang="ko-KR" sz="2400" err="1"/>
              <a:t>gamestart</a:t>
            </a:r>
            <a:r>
              <a:rPr lang="ko-KR" altLang="en-US" sz="2400"/>
              <a:t>시에 노래 자동재생</a:t>
            </a:r>
            <a:endParaRPr lang="en-US" altLang="ko-KR" sz="2400"/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 err="1"/>
              <a:t>Gamestop</a:t>
            </a:r>
            <a:r>
              <a:rPr lang="ko-KR" altLang="en-US" sz="2400"/>
              <a:t>버튼 제작 다시 </a:t>
            </a:r>
            <a:r>
              <a:rPr lang="en-US" altLang="ko-KR" sz="2400" err="1"/>
              <a:t>gamestart</a:t>
            </a:r>
            <a:r>
              <a:rPr lang="en-US" altLang="ko-KR" sz="2400"/>
              <a:t> </a:t>
            </a:r>
            <a:r>
              <a:rPr lang="ko-KR" altLang="en-US" sz="2400"/>
              <a:t>가능 </a:t>
            </a:r>
            <a:endParaRPr lang="en-US" altLang="ko-KR" sz="2400"/>
          </a:p>
          <a:p>
            <a:pPr>
              <a:buFontTx/>
              <a:buChar char="-"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1535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89670-BBD4-46F9-BDEC-7B2ABE2E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sz="2400"/>
              <a:t>메인 화면인 </a:t>
            </a:r>
            <a:r>
              <a:rPr lang="en-US" altLang="ko-KR" sz="2400" err="1"/>
              <a:t>gamestart</a:t>
            </a:r>
            <a:r>
              <a:rPr lang="en-US" altLang="ko-KR" sz="2400"/>
              <a:t> button</a:t>
            </a:r>
            <a:r>
              <a:rPr lang="ko-KR" altLang="en-US" sz="2400"/>
              <a:t>을 제작하여</a:t>
            </a:r>
            <a:br>
              <a:rPr lang="en-US" altLang="ko-KR" sz="2400"/>
            </a:br>
            <a:r>
              <a:rPr lang="ko-KR" altLang="en-US" sz="2400"/>
              <a:t> </a:t>
            </a:r>
            <a:r>
              <a:rPr lang="en-US" altLang="ko-KR" sz="2400"/>
              <a:t>level1, 2, 3</a:t>
            </a:r>
            <a:r>
              <a:rPr lang="ko-KR" altLang="en-US" sz="2400"/>
              <a:t>을 선택 가능</a:t>
            </a:r>
            <a:br>
              <a:rPr lang="en-US" altLang="ko-KR" sz="2400"/>
            </a:b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57DDF-88D4-4FDC-948E-F0ED63FC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369" y="2590800"/>
            <a:ext cx="6586489" cy="37854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2600"/>
              <a:t>각 버튼에  </a:t>
            </a:r>
            <a:r>
              <a:rPr lang="en-US" altLang="ko-KR" sz="2600"/>
              <a:t>onclick</a:t>
            </a:r>
            <a:r>
              <a:rPr lang="ko-KR" altLang="en-US" sz="2600"/>
              <a:t> 이벤트 </a:t>
            </a:r>
            <a:r>
              <a:rPr lang="ko-KR" altLang="en-US" sz="2600" err="1"/>
              <a:t>리스너를</a:t>
            </a:r>
            <a:r>
              <a:rPr lang="ko-KR" altLang="en-US" sz="2600"/>
              <a:t> 넣고 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finddog.html,finddog2.html, finddog3.html</a:t>
            </a:r>
            <a:r>
              <a:rPr lang="ko-KR" altLang="en-US" sz="2600"/>
              <a:t>을 할당하여 해당하는</a:t>
            </a:r>
            <a:endParaRPr lang="en-US" altLang="ko-KR" sz="2600"/>
          </a:p>
          <a:p>
            <a:pPr marL="0" indent="0">
              <a:buNone/>
            </a:pPr>
            <a:r>
              <a:rPr lang="ko-KR" altLang="en-US" sz="2600"/>
              <a:t> </a:t>
            </a:r>
            <a:r>
              <a:rPr lang="en-US" altLang="ko-KR" sz="2600"/>
              <a:t>html</a:t>
            </a:r>
            <a:r>
              <a:rPr lang="ko-KR" altLang="en-US" sz="2600"/>
              <a:t>로 이동하도록 구현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Level1</a:t>
            </a:r>
            <a:r>
              <a:rPr lang="ko-KR" altLang="en-US" sz="2600"/>
              <a:t> 은 남은 시간 </a:t>
            </a:r>
            <a:r>
              <a:rPr lang="en-US" altLang="ko-KR" sz="2600"/>
              <a:t>50</a:t>
            </a:r>
            <a:r>
              <a:rPr lang="ko-KR" altLang="en-US" sz="2600"/>
              <a:t>초 찾아야 하는 강아지 개수는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5~10</a:t>
            </a:r>
            <a:r>
              <a:rPr lang="ko-KR" altLang="en-US" sz="2600"/>
              <a:t>개</a:t>
            </a:r>
            <a:endParaRPr lang="en-US" altLang="ko-KR" sz="2600"/>
          </a:p>
          <a:p>
            <a:pPr marL="0" indent="0">
              <a:buNone/>
            </a:pP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Level2</a:t>
            </a:r>
            <a:r>
              <a:rPr lang="ko-KR" altLang="en-US" sz="2600"/>
              <a:t> 은 남은 시간 </a:t>
            </a:r>
            <a:r>
              <a:rPr lang="en-US" altLang="ko-KR" sz="2600"/>
              <a:t>40</a:t>
            </a:r>
            <a:r>
              <a:rPr lang="ko-KR" altLang="en-US" sz="2600"/>
              <a:t>초 찾아야 하는 강아지 개수는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10~14</a:t>
            </a:r>
            <a:r>
              <a:rPr lang="ko-KR" altLang="en-US" sz="2600"/>
              <a:t>개</a:t>
            </a:r>
            <a:endParaRPr lang="en-US" altLang="ko-KR" sz="2600"/>
          </a:p>
          <a:p>
            <a:pPr marL="0" indent="0">
              <a:buNone/>
            </a:pP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Level3</a:t>
            </a:r>
            <a:r>
              <a:rPr lang="ko-KR" altLang="en-US" sz="2600"/>
              <a:t> 은 남은 시간 </a:t>
            </a:r>
            <a:r>
              <a:rPr lang="en-US" altLang="ko-KR" sz="2600"/>
              <a:t>30</a:t>
            </a:r>
            <a:r>
              <a:rPr lang="ko-KR" altLang="en-US" sz="2600"/>
              <a:t>초 찾아야 하는 강아지 개수는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13~16</a:t>
            </a:r>
            <a:r>
              <a:rPr lang="ko-KR" altLang="en-US" sz="2600"/>
              <a:t>개</a:t>
            </a:r>
            <a:endParaRPr lang="en-US" altLang="ko-KR" sz="26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C049A-7280-43C6-8786-E5A1E8E15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6" r="-2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677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80C0-C0E1-41F0-8D9A-B9DD520B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Level1,2,3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4E66CA-B568-4E4F-8954-E4DEFC29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762125"/>
            <a:ext cx="6354763" cy="1295400"/>
          </a:xfr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39281351-04AA-4E40-8EC9-F0AFBB6B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4591050"/>
            <a:ext cx="6354763" cy="1392238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2CBF746A-37D6-41D6-BD7D-9A61CB5D8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3138488"/>
            <a:ext cx="6354763" cy="1370013"/>
          </a:xfrm>
          <a:prstGeom prst="rect">
            <a:avLst/>
          </a:prstGeom>
        </p:spPr>
      </p:pic>
      <p:pic>
        <p:nvPicPr>
          <p:cNvPr id="11" name="그림 10" descr="화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3CD16F55-22DB-42B0-82E7-89825D8FA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113" y="1762125"/>
            <a:ext cx="4384675" cy="1223963"/>
          </a:xfrm>
          <a:prstGeom prst="rect">
            <a:avLst/>
          </a:prstGeom>
        </p:spPr>
      </p:pic>
      <p:pic>
        <p:nvPicPr>
          <p:cNvPr id="13" name="그림 12" descr="검은색, 화면, 모니터, 어두운이(가) 표시된 사진&#10;&#10;자동 생성된 설명">
            <a:extLst>
              <a:ext uri="{FF2B5EF4-FFF2-40B4-BE49-F238E27FC236}">
                <a16:creationId xmlns:a16="http://schemas.microsoft.com/office/drawing/2014/main" id="{5136F2C2-6BD2-4F3D-94C0-9DF5C824C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113" y="3068638"/>
            <a:ext cx="4384675" cy="1489075"/>
          </a:xfrm>
          <a:prstGeom prst="rect">
            <a:avLst/>
          </a:prstGeom>
        </p:spPr>
      </p:pic>
      <p:pic>
        <p:nvPicPr>
          <p:cNvPr id="15" name="그림 14" descr="검은색, 모니터, 화면, 쥐고있는이(가) 표시된 사진&#10;&#10;자동 생성된 설명">
            <a:extLst>
              <a:ext uri="{FF2B5EF4-FFF2-40B4-BE49-F238E27FC236}">
                <a16:creationId xmlns:a16="http://schemas.microsoft.com/office/drawing/2014/main" id="{82E8E9FB-5A61-45DB-B137-8A30408D0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113" y="4640263"/>
            <a:ext cx="438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B5CC2-1450-4607-A398-F8586401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</a:t>
            </a:r>
            <a:r>
              <a:rPr lang="ko-KR" altLang="en-US"/>
              <a:t>기본 상황 </a:t>
            </a:r>
            <a:r>
              <a:rPr lang="en-US" altLang="ko-KR"/>
              <a:t>4</a:t>
            </a:r>
            <a:r>
              <a:rPr lang="ko-KR" altLang="en-US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BB5BA-9579-4141-89E1-ECF3F882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1. </a:t>
            </a:r>
            <a:r>
              <a:rPr lang="ko-KR" altLang="en-US"/>
              <a:t>초기화면을 제작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게임 시작을 눌러 숨은 그림을 보여주는 화면 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마우스를 클릭하여 숨은 강아지를 찾고 있는 모습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4. </a:t>
            </a:r>
            <a:r>
              <a:rPr lang="ko-KR" altLang="en-US"/>
              <a:t>제한 시간 동안 찾지 못해 실패한 경우 숨은 강아지를  보여줌</a:t>
            </a:r>
          </a:p>
        </p:txBody>
      </p:sp>
    </p:spTree>
    <p:extLst>
      <p:ext uri="{BB962C8B-B14F-4D97-AF65-F5344CB8AC3E}">
        <p14:creationId xmlns:p14="http://schemas.microsoft.com/office/powerpoint/2010/main" val="2669880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23432-76B3-45B8-A579-A1CBA91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강아지 뒤집기 </a:t>
            </a:r>
            <a:r>
              <a:rPr lang="en-US" altLang="ko-KR"/>
              <a:t>(CSS</a:t>
            </a:r>
            <a:r>
              <a:rPr lang="ko-KR" altLang="en-US"/>
              <a:t>와 </a:t>
            </a:r>
            <a:r>
              <a:rPr lang="en-US" altLang="ko-KR" err="1"/>
              <a:t>javascript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EDFF-47A8-4D21-8A04-929D88B4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58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/>
              <a:t>앞에서 설명한 코드입니다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en-US" altLang="ko-KR" sz="2400" err="1"/>
              <a:t>setTransform</a:t>
            </a:r>
            <a:r>
              <a:rPr lang="ko-KR" altLang="en-US" sz="2400"/>
              <a:t>을</a:t>
            </a:r>
            <a:r>
              <a:rPr lang="en-US" altLang="ko-KR" sz="2400"/>
              <a:t> </a:t>
            </a:r>
            <a:r>
              <a:rPr lang="ko-KR" altLang="en-US" sz="2400"/>
              <a:t>통해 속성을 변경하여 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3</a:t>
            </a:r>
            <a:r>
              <a:rPr lang="ko-KR" altLang="en-US" sz="2400"/>
              <a:t>번째 </a:t>
            </a:r>
            <a:r>
              <a:rPr lang="en-US" altLang="ko-KR" sz="2400"/>
              <a:t>div </a:t>
            </a:r>
            <a:r>
              <a:rPr lang="ko-KR" altLang="en-US" sz="2400"/>
              <a:t>태그를 집어넣고 </a:t>
            </a:r>
            <a:r>
              <a:rPr lang="en-US" altLang="ko-KR" sz="2400"/>
              <a:t>4</a:t>
            </a:r>
            <a:r>
              <a:rPr lang="ko-KR" altLang="en-US" sz="2400"/>
              <a:t>번째 </a:t>
            </a:r>
            <a:r>
              <a:rPr lang="en-US" altLang="ko-KR" sz="2400"/>
              <a:t>div</a:t>
            </a:r>
            <a:r>
              <a:rPr lang="ko-KR" altLang="en-US" sz="2400"/>
              <a:t>태그가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나타나도록 합니다</a:t>
            </a:r>
            <a:r>
              <a:rPr lang="en-US" altLang="ko-KR" sz="2400"/>
              <a:t>. CSS</a:t>
            </a:r>
            <a:r>
              <a:rPr lang="ko-KR" altLang="en-US" sz="2400"/>
              <a:t>를 통해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태그가 돌아가는 듯한 모습을 보여줍니다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en-US" altLang="ko-KR" sz="2400"/>
              <a:t>Hover</a:t>
            </a:r>
            <a:r>
              <a:rPr lang="ko-KR" altLang="en-US" sz="2400"/>
              <a:t>가상 </a:t>
            </a:r>
            <a:r>
              <a:rPr lang="en-US" altLang="ko-KR" sz="2400"/>
              <a:t>selector</a:t>
            </a:r>
            <a:r>
              <a:rPr lang="ko-KR" altLang="en-US" sz="2400"/>
              <a:t>로 </a:t>
            </a:r>
            <a:r>
              <a:rPr lang="en-US" altLang="ko-KR" sz="2400"/>
              <a:t>transform </a:t>
            </a:r>
            <a:r>
              <a:rPr lang="ko-KR" altLang="en-US" sz="2400"/>
              <a:t>속성에 </a:t>
            </a:r>
            <a:r>
              <a:rPr lang="en-US" altLang="ko-KR" sz="2400"/>
              <a:t>180deg</a:t>
            </a:r>
            <a:r>
              <a:rPr lang="ko-KR" altLang="en-US" sz="2400"/>
              <a:t>를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넣으면 </a:t>
            </a:r>
            <a:r>
              <a:rPr lang="en-US" altLang="ko-KR" sz="2400"/>
              <a:t>4</a:t>
            </a:r>
            <a:r>
              <a:rPr lang="ko-KR" altLang="en-US" sz="2400"/>
              <a:t>번째 태그가 돌면서 나타납니다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중요한 속성으로 </a:t>
            </a:r>
            <a:r>
              <a:rPr lang="en-US" altLang="ko-KR" sz="2400" err="1"/>
              <a:t>webkit</a:t>
            </a:r>
            <a:r>
              <a:rPr lang="en-US" altLang="ko-KR" sz="2400"/>
              <a:t>-</a:t>
            </a:r>
            <a:r>
              <a:rPr lang="en-US" altLang="ko-KR" sz="2400" err="1"/>
              <a:t>backface</a:t>
            </a:r>
            <a:r>
              <a:rPr lang="en-US" altLang="ko-KR" sz="2400"/>
              <a:t>-visibility </a:t>
            </a:r>
            <a:r>
              <a:rPr lang="ko-KR" altLang="en-US" sz="2400"/>
              <a:t>와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 err="1"/>
              <a:t>Backface</a:t>
            </a:r>
            <a:r>
              <a:rPr lang="en-US" altLang="ko-KR" sz="2400"/>
              <a:t>-visibility</a:t>
            </a:r>
            <a:r>
              <a:rPr lang="ko-KR" altLang="en-US" sz="2400"/>
              <a:t>에 </a:t>
            </a:r>
            <a:r>
              <a:rPr lang="en-US" altLang="ko-KR" sz="2400"/>
              <a:t>hidden </a:t>
            </a:r>
            <a:r>
              <a:rPr lang="ko-KR" altLang="en-US" sz="2400"/>
              <a:t>을 주는 부분이 있습니다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회전하면서 한쪽 태그는 가리는 것이 되겠습니다</a:t>
            </a:r>
            <a:r>
              <a:rPr lang="en-US" altLang="ko-KR" sz="2400"/>
              <a:t>.</a:t>
            </a:r>
          </a:p>
          <a:p>
            <a:endParaRPr lang="en-US" altLang="ko-KR"/>
          </a:p>
        </p:txBody>
      </p:sp>
      <p:pic>
        <p:nvPicPr>
          <p:cNvPr id="5" name="그림 4" descr="텍스트, 앉아있는, 검은색, 테이블이(가) 표시된 사진&#10;&#10;자동 생성된 설명">
            <a:extLst>
              <a:ext uri="{FF2B5EF4-FFF2-40B4-BE49-F238E27FC236}">
                <a16:creationId xmlns:a16="http://schemas.microsoft.com/office/drawing/2014/main" id="{5A546538-AF2C-4A43-96C0-87AB0F7C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40" y="762582"/>
            <a:ext cx="2692400" cy="5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5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0ED65-D2A6-42BD-A7DD-DB03AB13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시간이 </a:t>
            </a:r>
            <a:r>
              <a:rPr lang="en-US" altLang="ko-KR" sz="3200"/>
              <a:t>20</a:t>
            </a:r>
            <a:r>
              <a:rPr lang="ko-KR" altLang="en-US" sz="3200"/>
              <a:t>초 이하로 떨어지면 시간창이 </a:t>
            </a:r>
            <a:r>
              <a:rPr lang="ko-KR" altLang="en-US" sz="3200" err="1"/>
              <a:t>깜빡거립니다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574BCEF-7523-4F0F-B9E4-B77803C4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649" y="18191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Time</a:t>
            </a:r>
            <a:r>
              <a:rPr lang="ko-KR" altLang="en-US" sz="2400"/>
              <a:t> </a:t>
            </a:r>
            <a:r>
              <a:rPr lang="en-US" altLang="ko-KR" sz="2400"/>
              <a:t>&lt; 20 </a:t>
            </a:r>
            <a:r>
              <a:rPr lang="ko-KR" altLang="en-US" sz="2400"/>
              <a:t>이 되면</a:t>
            </a:r>
            <a:br>
              <a:rPr lang="en-US" altLang="ko-KR" sz="2400"/>
            </a:br>
            <a:r>
              <a:rPr lang="ko-KR" altLang="en-US" sz="2400"/>
              <a:t> 홀수일때</a:t>
            </a:r>
            <a:r>
              <a:rPr lang="en-US" altLang="ko-KR" sz="2400"/>
              <a:t> Violet</a:t>
            </a:r>
            <a:r>
              <a:rPr lang="ko-KR" altLang="en-US" sz="2400"/>
              <a:t>을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Time</a:t>
            </a:r>
            <a:r>
              <a:rPr lang="ko-KR" altLang="en-US" sz="2400"/>
              <a:t> 이 짝수일때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#96B1D0</a:t>
            </a:r>
            <a:r>
              <a:rPr lang="ko-KR" altLang="en-US" sz="2400"/>
              <a:t>을 시간판의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</a:t>
            </a:r>
            <a:r>
              <a:rPr lang="en-US" altLang="ko-KR" sz="2400"/>
              <a:t>background </a:t>
            </a:r>
            <a:r>
              <a:rPr lang="ko-KR" altLang="en-US" sz="2400"/>
              <a:t>속성으로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집어넣습니다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고로 </a:t>
            </a:r>
            <a:r>
              <a:rPr lang="en-US" altLang="ko-KR" sz="2400"/>
              <a:t>19</a:t>
            </a:r>
            <a:r>
              <a:rPr lang="ko-KR" altLang="en-US" sz="2400"/>
              <a:t>초부터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깜빡이게 됩니다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8" name="내용 개체 틀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2CAFCBFF-03E7-4E83-AF94-3D8EF23E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56" y="1326730"/>
            <a:ext cx="3903044" cy="5336109"/>
          </a:xfrm>
          <a:prstGeom prst="rect">
            <a:avLst/>
          </a:prstGeom>
        </p:spPr>
      </p:pic>
      <p:pic>
        <p:nvPicPr>
          <p:cNvPr id="10" name="그림 9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18F9EA01-7A47-4A50-B0AC-A6DBE7E1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981" y="1326730"/>
            <a:ext cx="4072020" cy="53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5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76425-249B-49E2-B4F1-1793A154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/>
              <a:t>audio</a:t>
            </a:r>
            <a:r>
              <a:rPr lang="ko-KR" altLang="en-US" sz="3200"/>
              <a:t> 태그를 추가하여 </a:t>
            </a:r>
            <a:r>
              <a:rPr lang="en-US" altLang="ko-KR" sz="3200" err="1"/>
              <a:t>gamestart</a:t>
            </a:r>
            <a:r>
              <a:rPr lang="ko-KR" altLang="en-US" sz="3200"/>
              <a:t>시에 노래 자동재생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B2E903D-0DF5-4A7D-A073-ADE2C64E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Audio </a:t>
            </a:r>
            <a:r>
              <a:rPr lang="ko-KR" altLang="en-US" sz="2400"/>
              <a:t>태그를 추가합니다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각각의 </a:t>
            </a:r>
            <a:r>
              <a:rPr lang="en-US" altLang="ko-KR" sz="2400"/>
              <a:t>button</a:t>
            </a:r>
            <a:r>
              <a:rPr lang="ko-KR" altLang="en-US" sz="2400"/>
              <a:t>에 </a:t>
            </a:r>
            <a:r>
              <a:rPr lang="en-US" altLang="ko-KR" sz="2400"/>
              <a:t>button</a:t>
            </a:r>
            <a:r>
              <a:rPr lang="ko-KR" altLang="en-US" sz="2400"/>
              <a:t>음도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추가합니다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노래를 재생</a:t>
            </a:r>
            <a:r>
              <a:rPr lang="en-US" altLang="ko-KR" sz="2400"/>
              <a:t>/</a:t>
            </a:r>
            <a:r>
              <a:rPr lang="ko-KR" altLang="en-US" sz="2400"/>
              <a:t>정지하는 </a:t>
            </a:r>
            <a:r>
              <a:rPr lang="en-US" altLang="ko-KR" sz="2400"/>
              <a:t>Play</a:t>
            </a:r>
            <a:r>
              <a:rPr lang="ko-KR" altLang="en-US" sz="2400"/>
              <a:t>함수</a:t>
            </a:r>
            <a:endParaRPr lang="en-US" altLang="ko-KR" sz="24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z="2400"/>
              <a:t>게임 </a:t>
            </a:r>
            <a:r>
              <a:rPr lang="ko-KR" altLang="en-US" sz="2400" err="1"/>
              <a:t>시작할때</a:t>
            </a:r>
            <a:r>
              <a:rPr lang="ko-KR" altLang="en-US" sz="2400"/>
              <a:t> 재생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 err="1"/>
              <a:t>정지할때</a:t>
            </a:r>
            <a:r>
              <a:rPr lang="ko-KR" altLang="en-US" sz="2400"/>
              <a:t> 정지</a:t>
            </a:r>
            <a:endParaRPr lang="en-US" altLang="ko-KR" sz="24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8" name="내용 개체 틀 4" descr="시계, 개체, 탑재, 녹색이(가) 표시된 사진&#10;&#10;자동 생성된 설명">
            <a:extLst>
              <a:ext uri="{FF2B5EF4-FFF2-40B4-BE49-F238E27FC236}">
                <a16:creationId xmlns:a16="http://schemas.microsoft.com/office/drawing/2014/main" id="{26FD1A27-F154-44EC-AF18-384181A2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06" y="1565120"/>
            <a:ext cx="5808947" cy="771633"/>
          </a:xfrm>
          <a:prstGeom prst="rect">
            <a:avLst/>
          </a:prstGeom>
        </p:spPr>
      </p:pic>
      <p:pic>
        <p:nvPicPr>
          <p:cNvPr id="10" name="그림 9" descr="스크린샷, 화면, 모니터, 텔레비전이(가) 표시된 사진&#10;&#10;자동 생성된 설명">
            <a:extLst>
              <a:ext uri="{FF2B5EF4-FFF2-40B4-BE49-F238E27FC236}">
                <a16:creationId xmlns:a16="http://schemas.microsoft.com/office/drawing/2014/main" id="{A12514FA-A568-4DAC-8932-F4885B79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07" y="2500566"/>
            <a:ext cx="5808947" cy="993804"/>
          </a:xfrm>
          <a:prstGeom prst="rect">
            <a:avLst/>
          </a:prstGeom>
        </p:spPr>
      </p:pic>
      <p:pic>
        <p:nvPicPr>
          <p:cNvPr id="12" name="그림 11" descr="전화이(가) 표시된 사진&#10;&#10;자동 생성된 설명">
            <a:extLst>
              <a:ext uri="{FF2B5EF4-FFF2-40B4-BE49-F238E27FC236}">
                <a16:creationId xmlns:a16="http://schemas.microsoft.com/office/drawing/2014/main" id="{30846169-1288-4562-8401-DF08B05A4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706" y="3611484"/>
            <a:ext cx="5808947" cy="11096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30535-5210-4EE7-B4A3-6FB346355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392" y="4993014"/>
            <a:ext cx="3877216" cy="11096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6889F1-C6D1-43D8-A476-A8C5CBD4A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608" y="4993014"/>
            <a:ext cx="4283293" cy="11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6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EFF9A-0655-4955-BA81-64453B5F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err="1"/>
              <a:t>Gamestop</a:t>
            </a:r>
            <a:r>
              <a:rPr lang="ko-KR" altLang="en-US" sz="4000"/>
              <a:t>버튼 제작 다시 </a:t>
            </a:r>
            <a:r>
              <a:rPr lang="en-US" altLang="ko-KR" sz="4000" err="1"/>
              <a:t>gamestart</a:t>
            </a:r>
            <a:r>
              <a:rPr lang="en-US" altLang="ko-KR" sz="4000"/>
              <a:t> </a:t>
            </a:r>
            <a:r>
              <a:rPr lang="ko-KR" altLang="en-US" sz="4000"/>
              <a:t>가능</a:t>
            </a:r>
            <a:endParaRPr lang="ko-KR" altLang="en-US" sz="4000" b="1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EF21F6D-138D-4E0B-B557-EC5E6C0D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게임 정지버튼 제작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노래를 정지하고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상황판 최신화하고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Interval</a:t>
            </a:r>
            <a:r>
              <a:rPr lang="ko-KR" altLang="en-US"/>
              <a:t>함수와 </a:t>
            </a:r>
            <a:r>
              <a:rPr lang="en-US" altLang="ko-KR"/>
              <a:t>timeout</a:t>
            </a:r>
            <a:r>
              <a:rPr lang="ko-KR" altLang="en-US"/>
              <a:t>함수를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제거 </a:t>
            </a:r>
            <a:r>
              <a:rPr lang="en-US" altLang="ko-KR"/>
              <a:t>canvas</a:t>
            </a:r>
            <a:r>
              <a:rPr lang="ko-KR" altLang="en-US"/>
              <a:t>에 </a:t>
            </a:r>
            <a:r>
              <a:rPr lang="en-US" altLang="ko-KR"/>
              <a:t>game stopped</a:t>
            </a:r>
          </a:p>
          <a:p>
            <a:pPr marL="0" indent="0">
              <a:buNone/>
            </a:pPr>
            <a:r>
              <a:rPr lang="ko-KR" altLang="en-US" err="1"/>
              <a:t>를</a:t>
            </a:r>
            <a:r>
              <a:rPr lang="ko-KR" altLang="en-US"/>
              <a:t> 작성합니다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ko-KR" altLang="en-US"/>
              <a:t>다시 </a:t>
            </a:r>
            <a:r>
              <a:rPr lang="en-US" altLang="ko-KR" err="1"/>
              <a:t>gamestart</a:t>
            </a:r>
            <a:r>
              <a:rPr lang="ko-KR" altLang="en-US"/>
              <a:t>버튼을 누르면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초기화된 상태로 작동합니다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80CB430B-BBBC-4296-A8F1-372379C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55" y="1825625"/>
            <a:ext cx="551574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5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AFA348-64FB-4959-AF20-13C74BD1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98398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1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B5CC2-1450-4607-A398-F8586401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초기화면을 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BB5BA-9579-4141-89E1-ECF3F882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1. CSS</a:t>
            </a:r>
            <a:r>
              <a:rPr lang="ko-KR" altLang="en-US"/>
              <a:t> 와 </a:t>
            </a:r>
            <a:r>
              <a:rPr lang="en-US" altLang="ko-KR"/>
              <a:t>HTML </a:t>
            </a:r>
            <a:r>
              <a:rPr lang="ko-KR" altLang="en-US"/>
              <a:t>파일로 구성</a:t>
            </a:r>
            <a:endParaRPr lang="en-US" altLang="ko-KR"/>
          </a:p>
          <a:p>
            <a:r>
              <a:rPr lang="en-US" altLang="ko-KR"/>
              <a:t>Header, nav , section , footer, aside</a:t>
            </a:r>
            <a:r>
              <a:rPr lang="ko-KR" altLang="en-US"/>
              <a:t>를 구상했으나 </a:t>
            </a:r>
            <a:r>
              <a:rPr lang="en-US" altLang="ko-KR"/>
              <a:t>4</a:t>
            </a:r>
            <a:r>
              <a:rPr lang="ko-KR" altLang="en-US"/>
              <a:t>부분으로만 나누고자 </a:t>
            </a:r>
            <a:r>
              <a:rPr lang="en-US" altLang="ko-KR"/>
              <a:t>aside</a:t>
            </a:r>
            <a:r>
              <a:rPr lang="ko-KR" altLang="en-US"/>
              <a:t>는 제외 하였습니다</a:t>
            </a:r>
            <a:r>
              <a:rPr lang="en-US" altLang="ko-KR"/>
              <a:t>.</a:t>
            </a:r>
          </a:p>
          <a:p>
            <a:r>
              <a:rPr lang="ko-KR" altLang="en-US"/>
              <a:t>먼저 </a:t>
            </a:r>
            <a:r>
              <a:rPr lang="en-US" altLang="ko-KR"/>
              <a:t>header</a:t>
            </a:r>
            <a:r>
              <a:rPr lang="ko-KR" altLang="en-US"/>
              <a:t>에 게임의 </a:t>
            </a:r>
            <a:r>
              <a:rPr lang="en-US" altLang="ko-KR"/>
              <a:t>title</a:t>
            </a:r>
            <a:r>
              <a:rPr lang="ko-KR" altLang="en-US"/>
              <a:t>을 넣은 </a:t>
            </a:r>
            <a:r>
              <a:rPr lang="en-US" altLang="ko-KR"/>
              <a:t>div </a:t>
            </a:r>
            <a:r>
              <a:rPr lang="ko-KR" altLang="en-US"/>
              <a:t>태그입니다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B3440ABB-2698-4DA4-AA06-41C5DFEE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50" y="4249495"/>
            <a:ext cx="5698491" cy="1114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55DBC6-DC4A-44BC-A4E6-C6291FF7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41" y="4249494"/>
            <a:ext cx="540627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9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ACA3E-AF6D-4EF3-8ACB-C3C95629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Nav</a:t>
            </a:r>
            <a:r>
              <a:rPr lang="ko-KR" altLang="en-US" sz="3200"/>
              <a:t> 는 게임의 상황을 알려주는 공간으로 사용했습니다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EE199399-1F73-4759-96C1-00E5A84B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372" y="1690688"/>
            <a:ext cx="4530578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3DE9F4B-4196-4B3E-89FB-E7D2461995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11456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/>
              <a:t>순서대로</a:t>
            </a:r>
            <a:r>
              <a:rPr lang="en-US" altLang="ko-KR" sz="1400"/>
              <a:t> </a:t>
            </a:r>
          </a:p>
          <a:p>
            <a:pPr marL="0" indent="0">
              <a:buNone/>
            </a:pPr>
            <a:r>
              <a:rPr lang="ko-KR" altLang="en-US" sz="1400"/>
              <a:t>찾아야 되는</a:t>
            </a:r>
            <a:r>
              <a:rPr lang="en-US" altLang="ko-KR" sz="1400"/>
              <a:t> </a:t>
            </a:r>
            <a:r>
              <a:rPr lang="ko-KR" altLang="en-US" sz="1400"/>
              <a:t>강아지 개수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= </a:t>
            </a:r>
            <a:r>
              <a:rPr lang="en-US" altLang="ko-KR" sz="1400" err="1"/>
              <a:t>remainnum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실패 횟수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= </a:t>
            </a:r>
            <a:r>
              <a:rPr lang="en-US" altLang="ko-KR" sz="1400" err="1"/>
              <a:t>failnum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남은 시간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= </a:t>
            </a:r>
            <a:r>
              <a:rPr lang="en-US" altLang="ko-KR" sz="1400" err="1"/>
              <a:t>lefthour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상황을 설명해주는 </a:t>
            </a:r>
            <a:r>
              <a:rPr lang="ko-KR" altLang="en-US" sz="1400" err="1"/>
              <a:t>성명판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= </a:t>
            </a:r>
            <a:r>
              <a:rPr lang="en-US" altLang="ko-KR" sz="1400" err="1"/>
              <a:t>findanswer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게임 시작 버튼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= </a:t>
            </a:r>
            <a:r>
              <a:rPr lang="en-US" altLang="ko-KR" sz="1400" err="1"/>
              <a:t>gamestartbutton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게임 정지 버튼입니다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= </a:t>
            </a:r>
            <a:r>
              <a:rPr lang="en-US" altLang="ko-KR" sz="1400" err="1"/>
              <a:t>gamestopbutton</a:t>
            </a:r>
            <a:endParaRPr lang="en-US" altLang="ko-KR" sz="1400"/>
          </a:p>
        </p:txBody>
      </p:sp>
      <p:pic>
        <p:nvPicPr>
          <p:cNvPr id="7" name="그림 6" descr="옅은이(가) 표시된 사진&#10;&#10;자동 생성된 설명">
            <a:extLst>
              <a:ext uri="{FF2B5EF4-FFF2-40B4-BE49-F238E27FC236}">
                <a16:creationId xmlns:a16="http://schemas.microsoft.com/office/drawing/2014/main" id="{7AF0E291-3E0D-4701-82CC-99F47441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1690688"/>
            <a:ext cx="42732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9FA9-0C9C-495C-99CE-AB291F7C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Section</a:t>
            </a:r>
            <a:r>
              <a:rPr lang="ko-KR" altLang="en-US" sz="3200"/>
              <a:t> 은 카드가 들어가는 공간입니다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4321F-7F53-47D8-945A-5A954FA9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/>
              <a:t>다음은 섹션의 일부입니다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ko-KR" altLang="en-US" sz="1600"/>
              <a:t> 한 행에 </a:t>
            </a:r>
            <a:r>
              <a:rPr lang="en-US" altLang="ko-KR" sz="1600"/>
              <a:t>8</a:t>
            </a:r>
            <a:r>
              <a:rPr lang="ko-KR" altLang="en-US" sz="1600"/>
              <a:t>개의 </a:t>
            </a:r>
            <a:r>
              <a:rPr lang="en-US" altLang="ko-KR" sz="1600"/>
              <a:t>div</a:t>
            </a:r>
            <a:r>
              <a:rPr lang="ko-KR" altLang="en-US" sz="1600"/>
              <a:t>를 넣어 놓고 섹션에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총 </a:t>
            </a:r>
            <a:r>
              <a:rPr lang="en-US" altLang="ko-KR" sz="1600"/>
              <a:t>3</a:t>
            </a:r>
            <a:r>
              <a:rPr lang="ko-KR" altLang="en-US" sz="1600"/>
              <a:t>개의 행으로 이루어져 있습니다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en-US" altLang="ko-KR" sz="1600" err="1"/>
              <a:t>Div</a:t>
            </a:r>
            <a:r>
              <a:rPr lang="ko-KR" altLang="en-US" sz="1600"/>
              <a:t>는 한 개의 강아지가 들어갈 공간에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총 </a:t>
            </a:r>
            <a:r>
              <a:rPr lang="en-US" altLang="ko-KR" sz="1600"/>
              <a:t>4</a:t>
            </a:r>
            <a:r>
              <a:rPr lang="ko-KR" altLang="en-US" sz="1600"/>
              <a:t>개를 넣었습니다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첫번째 </a:t>
            </a:r>
            <a:r>
              <a:rPr lang="en-US" altLang="ko-KR" sz="1600"/>
              <a:t>div</a:t>
            </a:r>
            <a:r>
              <a:rPr lang="ko-KR" altLang="en-US" sz="1600"/>
              <a:t>는 클릭을 받을 </a:t>
            </a:r>
            <a:r>
              <a:rPr lang="en-US" altLang="ko-KR" sz="1600"/>
              <a:t>div</a:t>
            </a:r>
          </a:p>
          <a:p>
            <a:pPr marL="0" indent="0">
              <a:buNone/>
            </a:pPr>
            <a:r>
              <a:rPr lang="ko-KR" altLang="en-US" sz="1600"/>
              <a:t>두번째 </a:t>
            </a:r>
            <a:r>
              <a:rPr lang="en-US" altLang="ko-KR" sz="1600"/>
              <a:t>div</a:t>
            </a:r>
            <a:r>
              <a:rPr lang="ko-KR" altLang="en-US" sz="1600"/>
              <a:t>는 세번째와 네번째를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전부 담을 </a:t>
            </a:r>
            <a:r>
              <a:rPr lang="en-US" altLang="ko-KR" sz="1600"/>
              <a:t>div </a:t>
            </a:r>
            <a:r>
              <a:rPr lang="ko-KR" altLang="en-US" sz="1600"/>
              <a:t>그리고 세번째와 네번째는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앞면과 뒷면을 담당합니다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ko-KR" altLang="en-US" sz="1600"/>
              <a:t> </a:t>
            </a:r>
            <a:r>
              <a:rPr lang="ko-KR" altLang="en-US" sz="1600" err="1"/>
              <a:t>둘다</a:t>
            </a:r>
            <a:r>
              <a:rPr lang="ko-KR" altLang="en-US" sz="1600"/>
              <a:t> 이미지 태그를 내포하고 있습니다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ko-KR" altLang="en-US" sz="1600"/>
              <a:t>이런 </a:t>
            </a:r>
            <a:r>
              <a:rPr lang="en-US" altLang="ko-KR" sz="1600"/>
              <a:t>4</a:t>
            </a:r>
            <a:r>
              <a:rPr lang="ko-KR" altLang="en-US" sz="1600"/>
              <a:t>개의 </a:t>
            </a:r>
            <a:r>
              <a:rPr lang="en-US" altLang="ko-KR" sz="1600"/>
              <a:t>div </a:t>
            </a:r>
            <a:r>
              <a:rPr lang="ko-KR" altLang="en-US" sz="1600"/>
              <a:t>태그는 총 </a:t>
            </a:r>
            <a:r>
              <a:rPr lang="en-US" altLang="ko-KR" sz="1600"/>
              <a:t>24</a:t>
            </a:r>
            <a:r>
              <a:rPr lang="ko-KR" altLang="en-US" sz="1600"/>
              <a:t>개입니다</a:t>
            </a:r>
            <a:r>
              <a:rPr lang="en-US" altLang="ko-KR" sz="1600"/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9CBAC5A-A9F4-49EB-8D5A-61EC9800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1" y="1553840"/>
            <a:ext cx="3539489" cy="4623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D3BB7-B2E1-45CA-8D49-F5C25BAC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2771480"/>
            <a:ext cx="3324978" cy="20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9CF8-0FFD-4B0E-8CBB-5BC42D8D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Footer</a:t>
            </a:r>
            <a:r>
              <a:rPr lang="ko-KR" altLang="en-US" sz="3600"/>
              <a:t>는 성공 여부를 나타내는 공간입니다</a:t>
            </a:r>
            <a:r>
              <a:rPr lang="en-US" altLang="ko-KR" sz="3600"/>
              <a:t>.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1EAA7-FCFA-450C-9968-F3FC575F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이는 </a:t>
            </a:r>
            <a:r>
              <a:rPr lang="en-US" altLang="ko-KR"/>
              <a:t>canvas</a:t>
            </a:r>
            <a:r>
              <a:rPr lang="ko-KR" altLang="en-US"/>
              <a:t>로 구현하였습니다</a:t>
            </a:r>
            <a:r>
              <a:rPr lang="en-US" altLang="ko-KR"/>
              <a:t>. </a:t>
            </a:r>
            <a:r>
              <a:rPr lang="ko-KR" altLang="en-US"/>
              <a:t>함수로 작동되는</a:t>
            </a:r>
            <a:r>
              <a:rPr lang="en-US" altLang="ko-KR"/>
              <a:t> </a:t>
            </a:r>
            <a:r>
              <a:rPr lang="ko-KR" altLang="en-US"/>
              <a:t>부분은 뒤에서 설명을 드리겠습니다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C13A8C-150B-4EC0-AE1F-EB0C82DD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50" y="3906877"/>
            <a:ext cx="8231561" cy="666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206082-1A16-4E5D-B3CF-92084F33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51" y="4509855"/>
            <a:ext cx="8231561" cy="666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474269-5E7C-4FC4-9D60-65AF83EF5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651" y="5158607"/>
            <a:ext cx="8231562" cy="6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A253-F78F-4156-83E5-43D11AF5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/>
              <a:t>2. </a:t>
            </a:r>
            <a:r>
              <a:rPr lang="ko-KR" altLang="en-US" sz="4000"/>
              <a:t>게임 시작을 눌러 숨은 그림을 보여주는 화면 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D6410-50ED-4B02-86D1-BC9192B4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START BUTTON </a:t>
            </a:r>
            <a:r>
              <a:rPr lang="ko-KR" altLang="en-US" sz="2000"/>
              <a:t>을 누른다</a:t>
            </a:r>
            <a:r>
              <a:rPr lang="en-US" altLang="ko-KR" sz="2000"/>
              <a:t>. -&gt; 4</a:t>
            </a:r>
            <a:r>
              <a:rPr lang="ko-KR" altLang="en-US" sz="2000"/>
              <a:t>초 동안 숨은 그림을 보여줍니다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옆에 작성된 것 처럼 </a:t>
            </a:r>
            <a:r>
              <a:rPr lang="en-US" altLang="ko-KR" sz="2000" err="1"/>
              <a:t>Math.floor</a:t>
            </a:r>
            <a:r>
              <a:rPr lang="ko-KR" altLang="en-US" sz="2000"/>
              <a:t>와 </a:t>
            </a:r>
            <a:r>
              <a:rPr lang="en-US" altLang="ko-KR" sz="2000" err="1"/>
              <a:t>Math.random</a:t>
            </a:r>
            <a:r>
              <a:rPr lang="ko-KR" altLang="en-US" sz="2000"/>
              <a:t>을 활용하여 </a:t>
            </a:r>
            <a:r>
              <a:rPr lang="en-US" altLang="ko-KR" sz="2000"/>
              <a:t>0~23</a:t>
            </a:r>
            <a:r>
              <a:rPr lang="ko-KR" altLang="en-US" sz="2000"/>
              <a:t>의 숫자를 원하지 않는 범위 </a:t>
            </a:r>
            <a:r>
              <a:rPr lang="en-US" altLang="ko-KR" sz="2000"/>
              <a:t>(</a:t>
            </a:r>
            <a:r>
              <a:rPr lang="en-US" altLang="ko-KR" sz="2000" err="1"/>
              <a:t>cardnum</a:t>
            </a:r>
            <a:r>
              <a:rPr lang="ko-KR" altLang="en-US" sz="2000"/>
              <a:t> </a:t>
            </a:r>
            <a:r>
              <a:rPr lang="en-US" altLang="ko-KR" sz="2000"/>
              <a:t>&gt;</a:t>
            </a:r>
            <a:r>
              <a:rPr lang="ko-KR" altLang="en-US" sz="2000"/>
              <a:t> </a:t>
            </a:r>
            <a:r>
              <a:rPr lang="en-US" altLang="ko-KR" sz="2000"/>
              <a:t>14</a:t>
            </a:r>
            <a:r>
              <a:rPr lang="ko-KR" altLang="en-US" sz="2000"/>
              <a:t> </a:t>
            </a:r>
            <a:r>
              <a:rPr lang="en-US" altLang="ko-KR" sz="2000"/>
              <a:t>||</a:t>
            </a:r>
            <a:r>
              <a:rPr lang="ko-KR" altLang="en-US" sz="2000"/>
              <a:t> </a:t>
            </a:r>
            <a:r>
              <a:rPr lang="en-US" altLang="ko-KR" sz="2000" err="1"/>
              <a:t>cardnum</a:t>
            </a:r>
            <a:r>
              <a:rPr lang="en-US" altLang="ko-KR" sz="2000"/>
              <a:t>&lt;10) </a:t>
            </a:r>
            <a:r>
              <a:rPr lang="ko-KR" altLang="en-US" sz="2000"/>
              <a:t>에 속하게 되면 다시 뽑습니다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그리고 뽑은 숫자만큼의 수를 다시 </a:t>
            </a:r>
            <a:r>
              <a:rPr lang="en-US" altLang="ko-KR" sz="2000"/>
              <a:t>0~23</a:t>
            </a:r>
          </a:p>
          <a:p>
            <a:pPr marL="0" indent="0">
              <a:buNone/>
            </a:pPr>
            <a:r>
              <a:rPr lang="ko-KR" altLang="en-US" sz="2000"/>
              <a:t>에서 뽑아 </a:t>
            </a:r>
            <a:r>
              <a:rPr lang="en-US" altLang="ko-KR" sz="2000" err="1"/>
              <a:t>indexOf</a:t>
            </a:r>
            <a:r>
              <a:rPr lang="ko-KR" altLang="en-US" sz="2000"/>
              <a:t>를 통해 있는지 여부를 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확인하고 없으면 </a:t>
            </a:r>
            <a:r>
              <a:rPr lang="en-US" altLang="ko-KR" sz="2000"/>
              <a:t>push()</a:t>
            </a:r>
            <a:r>
              <a:rPr lang="ko-KR" altLang="en-US" sz="2000"/>
              <a:t>를 통해 넣습니다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있으면 조건식을 그대로 유지합니다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Console.log()</a:t>
            </a:r>
            <a:r>
              <a:rPr lang="ko-KR" altLang="en-US" sz="2000"/>
              <a:t>로 배열을 확인해봤습니다</a:t>
            </a:r>
            <a:r>
              <a:rPr lang="en-US" altLang="ko-KR" sz="2000"/>
              <a:t>.</a:t>
            </a:r>
          </a:p>
          <a:p>
            <a:endParaRPr lang="ko-KR" altLang="en-US"/>
          </a:p>
        </p:txBody>
      </p:sp>
      <p:pic>
        <p:nvPicPr>
          <p:cNvPr id="5" name="그림 4" descr="스크린샷, 전화, 휴대폰, 화면이(가) 표시된 사진&#10;&#10;자동 생성된 설명">
            <a:extLst>
              <a:ext uri="{FF2B5EF4-FFF2-40B4-BE49-F238E27FC236}">
                <a16:creationId xmlns:a16="http://schemas.microsoft.com/office/drawing/2014/main" id="{7CD8EF4F-5D40-4863-844B-A0CC69F6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1" y="2926079"/>
            <a:ext cx="5295900" cy="3246437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0ED1E39-95EB-46B6-9AEA-6D90AA7A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4" y="4811987"/>
            <a:ext cx="5070917" cy="13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DC881-9A33-4BBA-8073-BCD180E7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배열을 </a:t>
            </a:r>
            <a:r>
              <a:rPr lang="ko-KR" altLang="en-US" sz="2800" err="1"/>
              <a:t>얻고나면</a:t>
            </a:r>
            <a:r>
              <a:rPr lang="ko-KR" altLang="en-US" sz="2800"/>
              <a:t> 그 수에 해당되는 </a:t>
            </a:r>
            <a:r>
              <a:rPr lang="en-US" altLang="ko-KR" sz="2800"/>
              <a:t>div</a:t>
            </a:r>
            <a:r>
              <a:rPr lang="ko-KR" altLang="en-US" sz="2800"/>
              <a:t>태그의 이미지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D729C-0389-43F9-B501-DDA814B8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/>
              <a:t>앞에서 배열에 수를 담았으니 이를 이용해서 화면에 해당하는 수의 </a:t>
            </a:r>
            <a:r>
              <a:rPr lang="en-US" altLang="ko-KR" sz="2400"/>
              <a:t>div </a:t>
            </a:r>
            <a:r>
              <a:rPr lang="ko-KR" altLang="en-US" sz="2400"/>
              <a:t>태그를 이미지 태그를 넣어 보여줍니다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옆화면에서 </a:t>
            </a:r>
            <a:r>
              <a:rPr lang="en-US" altLang="ko-KR" sz="2400"/>
              <a:t>deck(</a:t>
            </a:r>
            <a:r>
              <a:rPr lang="ko-KR" altLang="en-US" sz="2400"/>
              <a:t>수를 담은 배열</a:t>
            </a:r>
            <a:r>
              <a:rPr lang="en-US" altLang="ko-KR" sz="2400"/>
              <a:t>)</a:t>
            </a:r>
            <a:r>
              <a:rPr lang="ko-KR" altLang="en-US" sz="2400"/>
              <a:t>의 길이만큼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 err="1"/>
              <a:t>Img</a:t>
            </a:r>
            <a:r>
              <a:rPr lang="ko-KR" altLang="en-US" sz="2400"/>
              <a:t>폴더 앞의 이미지를 가져와서 </a:t>
            </a:r>
            <a:r>
              <a:rPr lang="en-US" altLang="ko-KR" sz="2400" err="1"/>
              <a:t>backimage</a:t>
            </a:r>
            <a:r>
              <a:rPr lang="en-US" altLang="ko-KR" sz="2400"/>
              <a:t> </a:t>
            </a:r>
          </a:p>
          <a:p>
            <a:pPr marL="0" indent="0">
              <a:buNone/>
            </a:pPr>
            <a:r>
              <a:rPr lang="ko-KR" altLang="en-US" sz="2400"/>
              <a:t>변수에 집어 넣습니다</a:t>
            </a:r>
            <a:r>
              <a:rPr lang="en-US" altLang="ko-KR" sz="2400"/>
              <a:t>. </a:t>
            </a:r>
            <a:r>
              <a:rPr lang="en-US" altLang="ko-KR" sz="2400" err="1"/>
              <a:t>Backimage</a:t>
            </a:r>
            <a:r>
              <a:rPr lang="ko-KR" altLang="en-US" sz="2400"/>
              <a:t>는 </a:t>
            </a:r>
            <a:r>
              <a:rPr lang="en-US" altLang="ko-KR" sz="2400"/>
              <a:t>back </a:t>
            </a:r>
            <a:r>
              <a:rPr lang="ko-KR" altLang="en-US" sz="2400"/>
              <a:t>클래스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즉 </a:t>
            </a:r>
            <a:r>
              <a:rPr lang="en-US" altLang="ko-KR" sz="2400"/>
              <a:t>4</a:t>
            </a:r>
            <a:r>
              <a:rPr lang="ko-KR" altLang="en-US" sz="2400"/>
              <a:t>번째 </a:t>
            </a:r>
            <a:r>
              <a:rPr lang="en-US" altLang="ko-KR" sz="2400"/>
              <a:t>div</a:t>
            </a:r>
            <a:r>
              <a:rPr lang="ko-KR" altLang="en-US" sz="2400"/>
              <a:t>태그를 말합니다</a:t>
            </a:r>
            <a:r>
              <a:rPr lang="en-US" altLang="ko-KR" sz="2400"/>
              <a:t>. .item</a:t>
            </a:r>
            <a:r>
              <a:rPr lang="ko-KR" altLang="en-US" sz="2400"/>
              <a:t>을 통해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deck[j] </a:t>
            </a:r>
            <a:r>
              <a:rPr lang="ko-KR" altLang="en-US" sz="2400"/>
              <a:t>으로 배열의 수를 넣어 </a:t>
            </a:r>
            <a:r>
              <a:rPr lang="en-US" altLang="ko-KR" sz="2400" err="1"/>
              <a:t>backimage</a:t>
            </a:r>
            <a:r>
              <a:rPr lang="ko-KR" altLang="en-US" sz="2400"/>
              <a:t>를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해당하는 </a:t>
            </a:r>
            <a:r>
              <a:rPr lang="en-US" altLang="ko-KR" sz="2400"/>
              <a:t>div</a:t>
            </a:r>
            <a:r>
              <a:rPr lang="ko-KR" altLang="en-US" sz="2400"/>
              <a:t>객체로 사용한 것입니다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그리해서 배열 속 수는 해당하는 이미지를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 err="1"/>
              <a:t>다머지는</a:t>
            </a:r>
            <a:r>
              <a:rPr lang="ko-KR" altLang="en-US" sz="2400"/>
              <a:t> </a:t>
            </a:r>
            <a:r>
              <a:rPr lang="en-US" altLang="ko-KR" sz="2400"/>
              <a:t>div</a:t>
            </a:r>
            <a:r>
              <a:rPr lang="ko-KR" altLang="en-US" sz="2400"/>
              <a:t>속 배열을 제외한 </a:t>
            </a:r>
            <a:r>
              <a:rPr lang="en-US" altLang="ko-KR" sz="2400"/>
              <a:t>a </a:t>
            </a:r>
            <a:r>
              <a:rPr lang="ko-KR" altLang="en-US" sz="2400"/>
              <a:t>배열에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prodo.jpeg</a:t>
            </a:r>
            <a:r>
              <a:rPr lang="ko-KR" altLang="en-US" sz="2400"/>
              <a:t>를 속성으로 보여주었습니다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en-US" altLang="ko-KR" sz="2400"/>
              <a:t>(</a:t>
            </a:r>
            <a:r>
              <a:rPr lang="en-US" altLang="ko-KR" sz="2400" err="1"/>
              <a:t>splic</a:t>
            </a:r>
            <a:r>
              <a:rPr lang="ko-KR" altLang="en-US" sz="2400"/>
              <a:t>를 통해 같은 숫자 제거</a:t>
            </a:r>
            <a:r>
              <a:rPr lang="en-US" altLang="ko-KR" sz="2400"/>
              <a:t>)</a:t>
            </a:r>
            <a:r>
              <a:rPr lang="ko-KR" altLang="en-US" sz="2400"/>
              <a:t> </a:t>
            </a:r>
          </a:p>
        </p:txBody>
      </p:sp>
      <p:pic>
        <p:nvPicPr>
          <p:cNvPr id="5" name="그림 4" descr="테이블, 앉아있는, 노트북, 화면이(가) 표시된 사진&#10;&#10;자동 생성된 설명">
            <a:extLst>
              <a:ext uri="{FF2B5EF4-FFF2-40B4-BE49-F238E27FC236}">
                <a16:creationId xmlns:a16="http://schemas.microsoft.com/office/drawing/2014/main" id="{CC02139B-0D61-479F-9895-B879C3A5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57" y="2822814"/>
            <a:ext cx="4111269" cy="3489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82459-5999-4988-ADC4-58A25366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958" y="2136918"/>
            <a:ext cx="411126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1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B066-46BA-4F21-A029-A95777A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넣은 </a:t>
            </a:r>
            <a:r>
              <a:rPr lang="en-US" altLang="ko-KR" sz="3200" err="1"/>
              <a:t>src</a:t>
            </a:r>
            <a:r>
              <a:rPr lang="en-US" altLang="ko-KR" sz="3200"/>
              <a:t> </a:t>
            </a:r>
            <a:r>
              <a:rPr lang="ko-KR" altLang="en-US" sz="3200"/>
              <a:t>속성을 토대로 화면에 출력</a:t>
            </a:r>
            <a:r>
              <a:rPr lang="en-US" altLang="ko-KR" sz="3200"/>
              <a:t>(</a:t>
            </a:r>
            <a:r>
              <a:rPr lang="ko-KR" altLang="en-US" sz="3200"/>
              <a:t>추가한 기능</a:t>
            </a:r>
            <a:r>
              <a:rPr lang="en-US" altLang="ko-KR" sz="3200"/>
              <a:t>1)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8B51E-0F87-44BD-AFF4-616800F2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보통은 </a:t>
            </a:r>
            <a:r>
              <a:rPr lang="ko-KR" altLang="en-US" sz="2000" err="1"/>
              <a:t>넣어주기만</a:t>
            </a:r>
            <a:r>
              <a:rPr lang="ko-KR" altLang="en-US" sz="2000"/>
              <a:t> 하면 화면에 출력되지만 </a:t>
            </a:r>
            <a:r>
              <a:rPr lang="en-US" altLang="ko-KR" sz="2000"/>
              <a:t>3</a:t>
            </a:r>
            <a:r>
              <a:rPr lang="ko-KR" altLang="en-US" sz="2000"/>
              <a:t>번째 </a:t>
            </a:r>
            <a:r>
              <a:rPr lang="en-US" altLang="ko-KR" sz="2000"/>
              <a:t>div</a:t>
            </a:r>
            <a:r>
              <a:rPr lang="ko-KR" altLang="en-US" sz="2000"/>
              <a:t>태그가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4</a:t>
            </a:r>
            <a:r>
              <a:rPr lang="ko-KR" altLang="en-US" sz="2000"/>
              <a:t>번째 </a:t>
            </a:r>
            <a:r>
              <a:rPr lang="en-US" altLang="ko-KR" sz="2000"/>
              <a:t>div</a:t>
            </a:r>
            <a:r>
              <a:rPr lang="ko-KR" altLang="en-US" sz="2000"/>
              <a:t>태그를 덮고 있기때문에 </a:t>
            </a:r>
            <a:r>
              <a:rPr lang="en-US" altLang="ko-KR" sz="2000"/>
              <a:t>4</a:t>
            </a:r>
            <a:r>
              <a:rPr lang="ko-KR" altLang="en-US" sz="2000"/>
              <a:t>번째가 나오고 </a:t>
            </a:r>
            <a:r>
              <a:rPr lang="en-US" altLang="ko-KR" sz="2000"/>
              <a:t>3</a:t>
            </a:r>
            <a:r>
              <a:rPr lang="ko-KR" altLang="en-US" sz="2000"/>
              <a:t>번째가 숨도록 </a:t>
            </a:r>
            <a:r>
              <a:rPr lang="en-US" altLang="ko-KR" sz="2000" err="1"/>
              <a:t>css</a:t>
            </a:r>
            <a:r>
              <a:rPr lang="ko-KR" altLang="en-US" sz="2000"/>
              <a:t>를 </a:t>
            </a:r>
            <a:r>
              <a:rPr lang="en-US" altLang="ko-KR" sz="2000" err="1"/>
              <a:t>javascript</a:t>
            </a:r>
            <a:r>
              <a:rPr lang="ko-KR" altLang="en-US" sz="2000"/>
              <a:t>를 통해 구현해 줍니다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먼저 </a:t>
            </a:r>
            <a:r>
              <a:rPr lang="en-US" altLang="ko-KR" sz="2000" err="1"/>
              <a:t>setTransform</a:t>
            </a:r>
            <a:r>
              <a:rPr lang="ko-KR" altLang="en-US" sz="2000"/>
              <a:t>은 </a:t>
            </a:r>
            <a:r>
              <a:rPr lang="en-US" altLang="ko-KR" sz="2000" err="1"/>
              <a:t>rotateY</a:t>
            </a:r>
            <a:r>
              <a:rPr lang="en-US" altLang="ko-KR" sz="2000"/>
              <a:t>( + </a:t>
            </a:r>
            <a:r>
              <a:rPr lang="en-US" altLang="ko-KR" sz="2000" err="1"/>
              <a:t>rotationArg</a:t>
            </a:r>
            <a:r>
              <a:rPr lang="en-US" altLang="ko-KR" sz="2000"/>
              <a:t> + deg ) </a:t>
            </a:r>
            <a:r>
              <a:rPr lang="ko-KR" altLang="en-US" sz="2000"/>
              <a:t>를 객체의 스타일 </a:t>
            </a:r>
            <a:r>
              <a:rPr lang="ko-KR" altLang="en-US" sz="2000" err="1"/>
              <a:t>프로퍼리로</a:t>
            </a:r>
            <a:r>
              <a:rPr lang="ko-KR" altLang="en-US" sz="2000"/>
              <a:t> 등록하는 함수입니다</a:t>
            </a:r>
            <a:r>
              <a:rPr lang="en-US" altLang="ko-KR" sz="2000"/>
              <a:t>. 180</a:t>
            </a:r>
            <a:r>
              <a:rPr lang="ko-KR" altLang="en-US" sz="2000"/>
              <a:t>을 넣으면 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뒷면</a:t>
            </a:r>
            <a:r>
              <a:rPr lang="en-US" altLang="ko-KR" sz="2000"/>
              <a:t>. 0</a:t>
            </a:r>
            <a:r>
              <a:rPr lang="ko-KR" altLang="en-US" sz="2000"/>
              <a:t>을 넣으면 앞면이 </a:t>
            </a:r>
            <a:r>
              <a:rPr lang="ko-KR" altLang="en-US" sz="2000" err="1"/>
              <a:t>나옵니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다</a:t>
            </a:r>
            <a:r>
              <a:rPr lang="en-US" altLang="ko-KR" sz="2000"/>
              <a:t>. </a:t>
            </a:r>
          </a:p>
          <a:p>
            <a:pPr marL="0" indent="0">
              <a:buNone/>
            </a:pPr>
            <a:r>
              <a:rPr lang="en-US" altLang="ko-KR" sz="2000"/>
              <a:t>For</a:t>
            </a:r>
            <a:r>
              <a:rPr lang="ko-KR" altLang="en-US" sz="2000"/>
              <a:t>문을 통해 모든 카드를 </a:t>
            </a:r>
            <a:r>
              <a:rPr lang="en-US" altLang="ko-KR" sz="2000"/>
              <a:t>4</a:t>
            </a:r>
            <a:r>
              <a:rPr lang="ko-KR" altLang="en-US" sz="2000"/>
              <a:t>번째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 err="1"/>
              <a:t>Div</a:t>
            </a:r>
            <a:r>
              <a:rPr lang="ko-KR" altLang="en-US" sz="2000"/>
              <a:t>태그가 출현하도록 합니다</a:t>
            </a:r>
            <a:r>
              <a:rPr lang="en-US" altLang="ko-KR" sz="2000"/>
              <a:t>.</a:t>
            </a:r>
          </a:p>
        </p:txBody>
      </p:sp>
      <p:pic>
        <p:nvPicPr>
          <p:cNvPr id="5" name="그림 4" descr="닫기, 앉아있는, 검은색, 모니터이(가) 표시된 사진&#10;&#10;자동 생성된 설명">
            <a:extLst>
              <a:ext uri="{FF2B5EF4-FFF2-40B4-BE49-F238E27FC236}">
                <a16:creationId xmlns:a16="http://schemas.microsoft.com/office/drawing/2014/main" id="{C7A9143A-6EED-43E1-96E2-713CE8C5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96" y="3192694"/>
            <a:ext cx="6652403" cy="1200318"/>
          </a:xfrm>
          <a:prstGeom prst="rect">
            <a:avLst/>
          </a:prstGeom>
        </p:spPr>
      </p:pic>
      <p:pic>
        <p:nvPicPr>
          <p:cNvPr id="7" name="그림 6" descr="시계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F8D04FAF-39FA-429B-BF5A-0FF920AC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95" y="4393012"/>
            <a:ext cx="665240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9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77C3824CEA0542916F3E1DA78A316B" ma:contentTypeVersion="12" ma:contentTypeDescription="새 문서를 만듭니다." ma:contentTypeScope="" ma:versionID="78e346b25f0bed776ca226845b6036e3">
  <xsd:schema xmlns:xsd="http://www.w3.org/2001/XMLSchema" xmlns:xs="http://www.w3.org/2001/XMLSchema" xmlns:p="http://schemas.microsoft.com/office/2006/metadata/properties" xmlns:ns3="82c60d41-88e1-4d83-b623-fd777917121f" xmlns:ns4="dbdad273-983b-4be9-8d9d-e7b8de28187b" targetNamespace="http://schemas.microsoft.com/office/2006/metadata/properties" ma:root="true" ma:fieldsID="a99ebf84eb7cc05776b2708662eaba97" ns3:_="" ns4:_="">
    <xsd:import namespace="82c60d41-88e1-4d83-b623-fd777917121f"/>
    <xsd:import namespace="dbdad273-983b-4be9-8d9d-e7b8de2818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60d41-88e1-4d83-b623-fd7779171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ad273-983b-4be9-8d9d-e7b8de28187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B85376-380D-420A-BE68-571FD7A532BB}">
  <ds:schemaRefs>
    <ds:schemaRef ds:uri="82c60d41-88e1-4d83-b623-fd777917121f"/>
    <ds:schemaRef ds:uri="dbdad273-983b-4be9-8d9d-e7b8de28187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56C9B7-9C53-4DC1-A282-387460A4C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6571F-3771-4911-8F4A-6C741337E37A}">
  <ds:schemaRefs>
    <ds:schemaRef ds:uri="82c60d41-88e1-4d83-b623-fd777917121f"/>
    <ds:schemaRef ds:uri="dbdad273-983b-4be9-8d9d-e7b8de2818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테마</vt:lpstr>
      <vt:lpstr>숨어 있는 강아지 찾기 보고서   </vt:lpstr>
      <vt:lpstr> 기본 상황 4가지</vt:lpstr>
      <vt:lpstr>1. 초기화면을 제작</vt:lpstr>
      <vt:lpstr>Nav 는 게임의 상황을 알려주는 공간으로 사용했습니다.</vt:lpstr>
      <vt:lpstr>Section 은 카드가 들어가는 공간입니다.</vt:lpstr>
      <vt:lpstr>Footer는 성공 여부를 나타내는 공간입니다.</vt:lpstr>
      <vt:lpstr>2. 게임 시작을 눌러 숨은 그림을 보여주는 화면  </vt:lpstr>
      <vt:lpstr>배열을 얻고나면 그 수에 해당되는 div태그의 이미지 출력</vt:lpstr>
      <vt:lpstr>넣은 src 속성을 토대로 화면에 출력(추가한 기능1)</vt:lpstr>
      <vt:lpstr>4초후 3번째 div태그로 전부 바꿉니다.</vt:lpstr>
      <vt:lpstr>3. 마우스를 클릭하여 숨은 강아지를 찾고 있는 모습 </vt:lpstr>
      <vt:lpstr>Checkcard(e)함수(틀린 경우)</vt:lpstr>
      <vt:lpstr>Checkcard(e)함수(맞는 경우)</vt:lpstr>
      <vt:lpstr>상황판 최신화 </vt:lpstr>
      <vt:lpstr>4. 제한 시간 동안 찾지 못해 실패한 경우 숨은 강아지를  보여줌 </vt:lpstr>
      <vt:lpstr>실패한 경우 (failnum == 5) 에 뒤집기</vt:lpstr>
      <vt:lpstr>추가한 기능 </vt:lpstr>
      <vt:lpstr>메인 화면인 gamestart button을 제작하여  level1, 2, 3을 선택 가능 </vt:lpstr>
      <vt:lpstr>Level1,2,3</vt:lpstr>
      <vt:lpstr>강아지 뒤집기 (CSS와 javascript)</vt:lpstr>
      <vt:lpstr>시간이 20초 이하로 떨어지면 시간창이 깜빡거립니다.</vt:lpstr>
      <vt:lpstr>audio 태그를 추가하여 gamestart시에 노래 자동재생</vt:lpstr>
      <vt:lpstr>Gamestop버튼 제작 다시 gamestart 가능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숨어 있는 강아지 찾기 보고서   </dc:title>
  <dc:creator>(소프트웨어학부)정태원</dc:creator>
  <cp:revision>1</cp:revision>
  <dcterms:created xsi:type="dcterms:W3CDTF">2020-06-20T18:25:02Z</dcterms:created>
  <dcterms:modified xsi:type="dcterms:W3CDTF">2020-06-21T03:26:03Z</dcterms:modified>
</cp:coreProperties>
</file>