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2"/>
  </p:sldMasterIdLst>
  <p:notesMasterIdLst>
    <p:notesMasterId r:id="rId62"/>
  </p:notesMasterIdLst>
  <p:sldIdLst>
    <p:sldId id="256" r:id="rId3"/>
    <p:sldId id="274" r:id="rId4"/>
    <p:sldId id="259" r:id="rId5"/>
    <p:sldId id="258" r:id="rId6"/>
    <p:sldId id="257" r:id="rId7"/>
    <p:sldId id="264" r:id="rId8"/>
    <p:sldId id="306" r:id="rId9"/>
    <p:sldId id="260" r:id="rId10"/>
    <p:sldId id="265" r:id="rId11"/>
    <p:sldId id="308" r:id="rId12"/>
    <p:sldId id="261" r:id="rId13"/>
    <p:sldId id="266" r:id="rId14"/>
    <p:sldId id="307" r:id="rId15"/>
    <p:sldId id="275" r:id="rId16"/>
    <p:sldId id="309" r:id="rId17"/>
    <p:sldId id="262" r:id="rId18"/>
    <p:sldId id="310" r:id="rId19"/>
    <p:sldId id="311" r:id="rId20"/>
    <p:sldId id="313" r:id="rId21"/>
    <p:sldId id="312" r:id="rId22"/>
    <p:sldId id="314" r:id="rId23"/>
    <p:sldId id="315" r:id="rId24"/>
    <p:sldId id="276" r:id="rId25"/>
    <p:sldId id="277" r:id="rId26"/>
    <p:sldId id="268" r:id="rId27"/>
    <p:sldId id="281" r:id="rId28"/>
    <p:sldId id="282" r:id="rId29"/>
    <p:sldId id="269" r:id="rId30"/>
    <p:sldId id="316" r:id="rId31"/>
    <p:sldId id="270" r:id="rId32"/>
    <p:sldId id="278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21" r:id="rId51"/>
    <p:sldId id="300" r:id="rId52"/>
    <p:sldId id="301" r:id="rId53"/>
    <p:sldId id="302" r:id="rId54"/>
    <p:sldId id="303" r:id="rId55"/>
    <p:sldId id="304" r:id="rId56"/>
    <p:sldId id="305" r:id="rId57"/>
    <p:sldId id="319" r:id="rId58"/>
    <p:sldId id="320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00"/>
  </p:normalViewPr>
  <p:slideViewPr>
    <p:cSldViewPr>
      <p:cViewPr varScale="1">
        <p:scale>
          <a:sx n="85" d="100"/>
          <a:sy n="85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81828-E8AB-434D-88FD-C60436CE463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3F8-462C-4EA6-9A49-E96E7F77B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87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3F8-462C-4EA6-9A49-E96E7F77B72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7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3F8-462C-4EA6-9A49-E96E7F77B72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99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3F8-462C-4EA6-9A49-E96E7F77B72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99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3F8-462C-4EA6-9A49-E96E7F77B72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99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4D3F8-462C-4EA6-9A49-E96E7F77B72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99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2C5203B-6EB2-4EC1-B553-659BAF00A4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3642-F695-495F-B7A0-668C577296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8414-F36D-45B2-BFCC-B6798045B5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4409-8D7C-4AD0-850C-8E88BAA8C2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C7E6-86D8-45CB-BF98-7494C313C0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750F-26CE-4FE7-B209-3D162C5CAB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17ABDC-48C9-42CE-B728-BD5F2801D53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E1E17C6-5414-4A57-9C91-CBA6D6BBAD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CC2D-600C-4553-934B-5A4D229323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9EEF-30A2-4A31-80C9-DFFE2F020C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0BE-5ED2-46D9-9DC6-DC20BB91F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9F2D9B2-E992-49E0-9F46-BC8AC3F247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424936" cy="2583160"/>
          </a:xfrm>
        </p:spPr>
        <p:txBody>
          <a:bodyPr>
            <a:noAutofit/>
          </a:bodyPr>
          <a:lstStyle/>
          <a:p>
            <a:pPr algn="r"/>
            <a:r>
              <a:rPr lang="en-US" sz="5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</a:t>
            </a:r>
            <a:r>
              <a:rPr lang="en-US" sz="5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r>
              <a:rPr lang="en-US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endParaRPr lang="pt-BR" sz="7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let</a:t>
            </a:r>
            <a:br>
              <a:rPr lang="en-US" sz="8000" dirty="0" smtClean="0"/>
            </a:br>
            <a:r>
              <a:rPr lang="en-US" sz="8000" dirty="0" err="1" smtClean="0"/>
              <a:t>const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3350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757808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7200" b="1" strike="sngStrike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pt-BR" sz="2800" b="1" strike="sngStrike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251520" y="1126629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escopo</a:t>
            </a:r>
            <a:endParaRPr lang="en-US" sz="24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82" y="2062733"/>
            <a:ext cx="26860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62745"/>
            <a:ext cx="30099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 bwMode="auto">
          <a:xfrm>
            <a:off x="251520" y="3798168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redeclaração</a:t>
            </a:r>
            <a:r>
              <a:rPr lang="en-US" sz="2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  <a:endParaRPr lang="en-US" sz="24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82" y="4741515"/>
            <a:ext cx="19145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782" y="489992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let</a:t>
            </a:r>
            <a:endParaRPr lang="pt-BR" sz="54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251520" y="1126629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400" strike="sngStrike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400" strike="sngStrike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strike="sngStrike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escopo</a:t>
            </a:r>
            <a:endParaRPr lang="en-US" sz="2400" strike="sngStrike" kern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251520" y="3798168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400" strike="sngStrike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400" strike="sngStrike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strike="sngStrike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redeclaração</a:t>
            </a:r>
            <a:r>
              <a:rPr lang="en-US" sz="2400" strike="sngStrike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strike="sngStrike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  <a:endParaRPr lang="en-US" sz="2400" strike="sngStrike" kern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13525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91522"/>
            <a:ext cx="5086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8" y="3469407"/>
            <a:ext cx="3076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3619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7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782" y="489992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let</a:t>
            </a:r>
            <a:endParaRPr lang="pt-BR" sz="54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251520" y="1423392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possível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ainda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declarar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o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escopos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6392"/>
            <a:ext cx="28575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7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17984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5400" dirty="0" err="1" smtClean="0"/>
              <a:t>const</a:t>
            </a:r>
            <a:endParaRPr lang="pt-BR" sz="5400" dirty="0"/>
          </a:p>
        </p:txBody>
      </p:sp>
      <p:pic>
        <p:nvPicPr>
          <p:cNvPr id="6146" name="Picture 2" descr="C:\Users\wellerson.roberto\Desktop\Sem Título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52832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wellerson.roberto\Desktop\Sem Título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65092"/>
            <a:ext cx="5600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51520" y="170080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 err="1" smtClean="0"/>
              <a:t>Todas</a:t>
            </a:r>
            <a:r>
              <a:rPr lang="en-US" sz="2400" dirty="0" smtClean="0"/>
              <a:t> as </a:t>
            </a:r>
            <a:r>
              <a:rPr lang="en-US" sz="2400" dirty="0" err="1" smtClean="0"/>
              <a:t>regras</a:t>
            </a:r>
            <a:r>
              <a:rPr lang="en-US" sz="2400" dirty="0" smtClean="0"/>
              <a:t> </a:t>
            </a:r>
            <a:r>
              <a:rPr lang="en-US" sz="2400" dirty="0" err="1" smtClean="0"/>
              <a:t>anteriores</a:t>
            </a:r>
            <a:r>
              <a:rPr lang="en-US" sz="2400" dirty="0" smtClean="0"/>
              <a:t> do let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374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17984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5400" dirty="0" err="1" smtClean="0"/>
              <a:t>const</a:t>
            </a:r>
            <a:endParaRPr lang="pt-BR" sz="5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1520" y="1196752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 err="1" smtClean="0"/>
              <a:t>Não</a:t>
            </a:r>
            <a:r>
              <a:rPr lang="en-US" sz="2400" dirty="0" smtClean="0"/>
              <a:t> é </a:t>
            </a:r>
            <a:r>
              <a:rPr lang="en-US" sz="2400" dirty="0" err="1" smtClean="0"/>
              <a:t>imutável</a:t>
            </a:r>
            <a:endParaRPr lang="pt-BR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63552"/>
            <a:ext cx="68103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9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712080" y="55780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Arrow functions</a:t>
            </a:r>
            <a:endParaRPr lang="pt-BR" sz="50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42" y="1916832"/>
            <a:ext cx="44862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712080" y="55780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Arrow functions</a:t>
            </a:r>
            <a:endParaRPr lang="pt-BR" sz="50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5" y="1916832"/>
            <a:ext cx="70675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3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712080" y="55780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en-US" sz="5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pt-BR" sz="50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688032" y="321297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pt-BR" sz="32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Resolvendo problema do </a:t>
            </a:r>
            <a:r>
              <a:rPr lang="pt-BR" sz="3200" b="1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32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pt-BR" sz="5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arrow-function.js</a:t>
            </a:r>
            <a:endParaRPr lang="pt-BR" sz="50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4046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pt-BR" sz="12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49" y="2132856"/>
            <a:ext cx="58007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07223" y="1340768"/>
            <a:ext cx="82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Apenas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syntactic sugar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60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ellerson.roberto\Desktop\ecma_logo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5914388" cy="18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-1764704" y="908720"/>
            <a:ext cx="8424936" cy="2583160"/>
          </a:xfrm>
        </p:spPr>
        <p:txBody>
          <a:bodyPr>
            <a:noAutofit/>
          </a:bodyPr>
          <a:lstStyle/>
          <a:p>
            <a:pPr algn="r"/>
            <a:r>
              <a:rPr lang="en-US" sz="5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Associação</a:t>
            </a:r>
            <a:endParaRPr lang="pt-BR" sz="7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4046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pt-BR" sz="12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7223" y="1340768"/>
            <a:ext cx="82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Propriedades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apenas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pelo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construtor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É…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62" y="1844823"/>
            <a:ext cx="19431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62" y="4581128"/>
            <a:ext cx="664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11560" y="3923764"/>
            <a:ext cx="82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ES2018?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Talvez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…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 Babel HOJE!)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63" y="5157192"/>
            <a:ext cx="18573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8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4046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pt-BR" sz="12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7223" y="1340768"/>
            <a:ext cx="82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844824"/>
            <a:ext cx="48101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792191"/>
            <a:ext cx="3057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5373216"/>
            <a:ext cx="47339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4046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pt-BR" sz="12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7223" y="1340768"/>
            <a:ext cx="82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et/set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62" y="2204864"/>
            <a:ext cx="47625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9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3287" y="2339588"/>
            <a:ext cx="761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 o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this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ainda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é um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  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359024" y="3140968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lass-this.js</a:t>
            </a:r>
            <a:endParaRPr lang="pt-BR" sz="66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865312" y="4046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pt-BR" sz="12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41657" y="2459217"/>
            <a:ext cx="761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Herança</a:t>
            </a:r>
            <a:endParaRPr lang="en-US" sz="1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359024" y="2924944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lass-extends.js</a:t>
            </a:r>
            <a:endParaRPr lang="pt-BR" sz="66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865312" y="4046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4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pt-BR" sz="12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1103204" y="6206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Inicialização</a:t>
            </a:r>
            <a:r>
              <a:rPr lang="en-US" sz="5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5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79549" y="1756682"/>
            <a:ext cx="761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Atalho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nomes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das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propriedades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35814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96394"/>
            <a:ext cx="28384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7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1103204" y="6206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Inicialização</a:t>
            </a:r>
            <a:r>
              <a:rPr lang="en-US" sz="5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5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79549" y="2276872"/>
            <a:ext cx="761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Atalho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34194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8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1103204" y="6206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Inicialização</a:t>
            </a:r>
            <a:r>
              <a:rPr lang="en-US" sz="5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5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79549" y="1556792"/>
            <a:ext cx="761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 da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propriedade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computada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45815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24944"/>
            <a:ext cx="28670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1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755576" y="6206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8526"/>
            <a:ext cx="46291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187896" y="1340768"/>
            <a:ext cx="661635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antigo</a:t>
            </a:r>
            <a:endParaRPr lang="pt-BR" sz="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39117"/>
            <a:ext cx="4962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 bwMode="auto">
          <a:xfrm>
            <a:off x="187896" y="3573016"/>
            <a:ext cx="661635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novo</a:t>
            </a:r>
            <a:endParaRPr lang="pt-BR" sz="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755576" y="6206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1333599" y="1813173"/>
            <a:ext cx="661635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executadas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pt-BR" sz="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13" y="2461245"/>
            <a:ext cx="45053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3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755576" y="6926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  <a:endParaRPr lang="pt-BR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662698" cy="440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3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27584" y="404664"/>
            <a:ext cx="777240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2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Parâmetros</a:t>
            </a:r>
            <a:r>
              <a:rPr lang="en-US" sz="2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</a:t>
            </a:r>
            <a:endParaRPr lang="pt-BR" sz="10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52" y="1173185"/>
            <a:ext cx="4176464" cy="254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239" y="4005064"/>
            <a:ext cx="4166882" cy="26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1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90872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4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5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allback hell</a:t>
            </a:r>
          </a:p>
          <a:p>
            <a:pPr algn="ctr"/>
            <a:r>
              <a:rPr lang="en-US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en-US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assincronismo</a:t>
            </a:r>
            <a:endParaRPr lang="en-US" sz="54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359024" y="5742384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4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allback-hell.js</a:t>
            </a:r>
            <a:endParaRPr lang="pt-BR" sz="60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 descr="C:\Users\wellerson.roberto\Desktop\javascript-promise-4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04864"/>
            <a:ext cx="4861560" cy="3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wellerson.roberto\Desktop\31orCejQRkSvmchYeZC2GKswNtst-d_xEoSPoP3X-bAm9RRe8hxz59vVZrrRm78VvJgVbuUo5R7dAikR2gY1rxtqQ14yMJP8K4CS3Siiir_wRpB6IYgoWGlpokE51vV4eYAI2lpP-1.p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45280"/>
            <a:ext cx="301752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971600" y="4302896"/>
            <a:ext cx="7772400" cy="157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Tratamento</a:t>
            </a:r>
            <a:r>
              <a:rPr lang="en-US" sz="2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</a:t>
            </a:r>
            <a:endParaRPr lang="pt-BR" sz="24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1017712" y="1710608"/>
            <a:ext cx="7772400" cy="157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ulfilled (</a:t>
            </a:r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realizada</a:t>
            </a:r>
            <a:r>
              <a:rPr lang="en-US" sz="2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ettled (</a:t>
            </a:r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estabelecida</a:t>
            </a:r>
            <a:r>
              <a:rPr lang="en-US" sz="2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47667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2051720" y="1916832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romise.js</a:t>
            </a:r>
            <a:endParaRPr lang="pt-BR" sz="66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267744" y="4437112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romise-error.js</a:t>
            </a:r>
          </a:p>
        </p:txBody>
      </p:sp>
    </p:spTree>
    <p:extLst>
      <p:ext uri="{BB962C8B-B14F-4D97-AF65-F5344CB8AC3E}">
        <p14:creationId xmlns:p14="http://schemas.microsoft.com/office/powerpoint/2010/main" val="23859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47667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1979712" y="2132856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romise-all.js</a:t>
            </a:r>
            <a:endParaRPr lang="pt-BR" sz="66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1017712" y="2636912"/>
            <a:ext cx="7772400" cy="157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endParaRPr lang="en-US" sz="24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Promise.race</a:t>
            </a:r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1990745" y="3501008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romise-race.js</a:t>
            </a:r>
          </a:p>
        </p:txBody>
      </p:sp>
    </p:spTree>
    <p:extLst>
      <p:ext uri="{BB962C8B-B14F-4D97-AF65-F5344CB8AC3E}">
        <p14:creationId xmlns:p14="http://schemas.microsoft.com/office/powerpoint/2010/main" val="9904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34178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4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54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r>
              <a:rPr lang="en-US" sz="5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/await</a:t>
            </a:r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 descr="C:\Users\wellerson.roberto\Desktop\1-ko3KtcVSlzpe3RnTRgJaH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806" y="1488861"/>
            <a:ext cx="3838434" cy="467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 bwMode="auto">
          <a:xfrm>
            <a:off x="359024" y="5886400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async-await.js</a:t>
            </a:r>
            <a:endParaRPr lang="pt-BR" sz="66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47667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2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string</a:t>
            </a:r>
            <a:endParaRPr lang="pt-BR" sz="105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4" y="2010544"/>
            <a:ext cx="2647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265270" y="11464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endParaRPr lang="pt-BR" sz="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4" y="3866753"/>
            <a:ext cx="6743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 bwMode="auto">
          <a:xfrm>
            <a:off x="271440" y="30809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Interpolação</a:t>
            </a:r>
            <a:endParaRPr lang="pt-BR" sz="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 bwMode="auto">
          <a:xfrm>
            <a:off x="265270" y="479715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tag string</a:t>
            </a:r>
            <a:endParaRPr lang="pt-BR" sz="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 bwMode="auto">
          <a:xfrm>
            <a:off x="1979712" y="4725144"/>
            <a:ext cx="87849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emplate-tag-string.js</a:t>
            </a:r>
            <a:endParaRPr lang="pt-BR" sz="54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76470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988840"/>
            <a:ext cx="60960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4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76470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54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endParaRPr lang="pt-BR" sz="18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07704"/>
            <a:ext cx="68961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25144"/>
            <a:ext cx="57054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4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4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assignment (array)</a:t>
            </a:r>
            <a:endParaRPr lang="pt-BR" sz="12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1115616" y="980728"/>
            <a:ext cx="7772400" cy="71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extrair</a:t>
            </a:r>
            <a:r>
              <a:rPr lang="en-US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de arrays </a:t>
            </a:r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en-US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  <a:r>
              <a:rPr lang="en-US" sz="1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distintas</a:t>
            </a:r>
            <a:endParaRPr lang="pt-BR" sz="16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1433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1" y="4944816"/>
            <a:ext cx="45148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36" y="4935724"/>
            <a:ext cx="37719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76470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4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4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assignment (array)</a:t>
            </a:r>
            <a:endParaRPr lang="pt-BR" sz="12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24" y="3999389"/>
            <a:ext cx="29241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31277"/>
            <a:ext cx="58102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755576" y="4137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ES2015</a:t>
            </a:r>
            <a:endParaRPr lang="pt-BR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6" y="1567880"/>
            <a:ext cx="2790842" cy="50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89" y="1556792"/>
            <a:ext cx="2744672" cy="501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85" y="1556792"/>
            <a:ext cx="2680580" cy="180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76470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assignment 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(object)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37" y="2276872"/>
            <a:ext cx="56197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2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76470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assignment 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(object)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74" y="2060848"/>
            <a:ext cx="54768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7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54868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732037"/>
            <a:ext cx="3590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112" y="5157192"/>
            <a:ext cx="4114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612" y="3269729"/>
            <a:ext cx="3733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2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54868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24" y="1700808"/>
            <a:ext cx="3838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74" y="3284984"/>
            <a:ext cx="54006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48" y="5085184"/>
            <a:ext cx="53435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7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87" y="1484784"/>
            <a:ext cx="37528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57" y="4681828"/>
            <a:ext cx="56483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12" y="1556792"/>
            <a:ext cx="4724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124" y="3861048"/>
            <a:ext cx="54387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2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37" y="2348880"/>
            <a:ext cx="54673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865312" y="465313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28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rray-reduce.js</a:t>
            </a:r>
          </a:p>
        </p:txBody>
      </p:sp>
    </p:spTree>
    <p:extLst>
      <p:ext uri="{BB962C8B-B14F-4D97-AF65-F5344CB8AC3E}">
        <p14:creationId xmlns:p14="http://schemas.microsoft.com/office/powerpoint/2010/main" val="12987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612" y="1268760"/>
            <a:ext cx="4495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437" y="4365104"/>
            <a:ext cx="34861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3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865312" y="177281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28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rray-from.js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12" y="3457576"/>
            <a:ext cx="1981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2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2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</a:t>
            </a:r>
            <a:r>
              <a:rPr lang="en-US" sz="2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28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Number/Math</a:t>
            </a:r>
            <a:endParaRPr lang="pt-BR" sz="10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87" y="2368643"/>
            <a:ext cx="32956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1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3658" y="2131343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ES2017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52" y="1340768"/>
            <a:ext cx="6267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 bwMode="auto">
          <a:xfrm>
            <a:off x="1124000" y="4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ES2016</a:t>
            </a:r>
            <a:endParaRPr lang="pt-BR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50" y="3068960"/>
            <a:ext cx="71247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Object.assign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74" y="2420888"/>
            <a:ext cx="5857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7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Object.assign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87" y="1628800"/>
            <a:ext cx="51244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755576" y="764704"/>
            <a:ext cx="40324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primitivo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imutável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5" y="1624784"/>
            <a:ext cx="33432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9" y="3328020"/>
            <a:ext cx="47339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755576" y="2270350"/>
            <a:ext cx="88569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symbols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criam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únicas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sendo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deles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completamente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exclusivos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755576" y="4302224"/>
            <a:ext cx="80518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symbols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globais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compartilháveis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Symbol.for</a:t>
            </a:r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5" y="5229200"/>
            <a:ext cx="43719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1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755576" y="1916832"/>
            <a:ext cx="7938695" cy="157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 </a:t>
            </a:r>
            <a:r>
              <a:rPr lang="en-US" sz="2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usados</a:t>
            </a:r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propriedades</a:t>
            </a:r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 é </a:t>
            </a:r>
            <a:r>
              <a:rPr lang="en-US" sz="2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aí</a:t>
            </a:r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eles</a:t>
            </a:r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</a:t>
            </a:r>
            <a:r>
              <a:rPr lang="en-US" sz="2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20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real </a:t>
            </a:r>
            <a:r>
              <a:rPr lang="en-US" sz="20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utilidade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substituir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comportamentos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padrões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  <a:r>
              <a:rPr lang="en-US" sz="20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2" y="3340199"/>
            <a:ext cx="47720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7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1772816"/>
            <a:ext cx="7772400" cy="387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for…of</a:t>
            </a:r>
          </a:p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sz="36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iterator</a:t>
            </a:r>
          </a:p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Symbol.iterator</a:t>
            </a:r>
            <a:endParaRPr lang="en-US" sz="36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or-of.js</a:t>
            </a:r>
          </a:p>
          <a:p>
            <a:pPr algn="ctr"/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65312" y="1628800"/>
            <a:ext cx="7772400" cy="387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  <a:p>
            <a:pPr algn="ctr"/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pausadas</a:t>
            </a:r>
            <a:endParaRPr lang="en-US" sz="3600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generator.js</a:t>
            </a:r>
          </a:p>
          <a:p>
            <a:pPr algn="ctr"/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42192" y="774594"/>
            <a:ext cx="7772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54747" y="1484784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Armazene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únicos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endParaRPr lang="pt-BR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77" y="1988840"/>
            <a:ext cx="3705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842192" y="5517232"/>
            <a:ext cx="7772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WeakSet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42192" y="774594"/>
            <a:ext cx="7772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205906" y="1566682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Armazene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chave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/valor. </a:t>
            </a:r>
            <a:endParaRPr lang="pt-BR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91" y="2348880"/>
            <a:ext cx="68072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842192" y="5805264"/>
            <a:ext cx="7772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755576" y="764704"/>
            <a:ext cx="7772400" cy="387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</a:p>
          <a:p>
            <a:pPr algn="ctr"/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comportamentos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customizados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</a:t>
            </a:r>
            <a:r>
              <a:rPr lang="en-US" sz="24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fundamentais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204864"/>
            <a:ext cx="5762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9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755576" y="764704"/>
            <a:ext cx="7772400" cy="387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pt-BR" sz="1100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13" y="1484784"/>
            <a:ext cx="50387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7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lerson.roberto\Desktop\javascript-im-jahr-2016-5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4534"/>
            <a:ext cx="9461902" cy="68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7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1" y="1628800"/>
            <a:ext cx="8386351" cy="435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 descr="C:\Users\wellerson.roberto\Desktop\GitH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08" y="764704"/>
            <a:ext cx="2392976" cy="62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899592" y="6926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Transpilers</a:t>
            </a:r>
            <a:endParaRPr lang="pt-B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wellerson.roberto\Desktop\bab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5681735" cy="258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ellerson.roberto\Desktop\3e2b342616822f8eabc9dd393840db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19755"/>
            <a:ext cx="2753856" cy="275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0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37909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4053297" cy="30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wellerson.roberto\Desktop\bab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04542"/>
            <a:ext cx="3429998" cy="15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5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AFF8F04-598E-481D-B1DD-2115FA8A31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18166</TotalTime>
  <Words>343</Words>
  <Application>Microsoft Office PowerPoint</Application>
  <PresentationFormat>Apresentação na tela (4:3)</PresentationFormat>
  <Paragraphs>129</Paragraphs>
  <Slides>59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Urbano</vt:lpstr>
      <vt:lpstr>Novos recursos ECMASCRIPT</vt:lpstr>
      <vt:lpstr>Associação</vt:lpstr>
      <vt:lpstr>Apresentação do PowerPoint</vt:lpstr>
      <vt:lpstr>Apresentação do PowerPoint</vt:lpstr>
      <vt:lpstr>ES2017</vt:lpstr>
      <vt:lpstr>Apresentação do PowerPoint</vt:lpstr>
      <vt:lpstr>Apresentação do PowerPoint</vt:lpstr>
      <vt:lpstr>Apresentação do PowerPoint</vt:lpstr>
      <vt:lpstr>Apresentação do PowerPoint</vt:lpstr>
      <vt:lpstr>let const</vt:lpstr>
      <vt:lpstr>Apresentação do PowerPoint</vt:lpstr>
      <vt:lpstr>let</vt:lpstr>
      <vt:lpstr>let</vt:lpstr>
      <vt:lpstr>const</vt:lpstr>
      <vt:lpstr>const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ES2015</dc:title>
  <dc:creator>Wellerson Roberto</dc:creator>
  <cp:lastModifiedBy>Wellerson Roberto</cp:lastModifiedBy>
  <cp:revision>118</cp:revision>
  <dcterms:created xsi:type="dcterms:W3CDTF">2017-08-17T04:32:44Z</dcterms:created>
  <dcterms:modified xsi:type="dcterms:W3CDTF">2017-08-30T00:25:53Z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TC010690111046</vt:lpwstr>
  </property>
</Properties>
</file>