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041" r:id="rId3"/>
    <p:sldId id="2049" r:id="rId4"/>
    <p:sldId id="2052" r:id="rId5"/>
    <p:sldId id="2053" r:id="rId6"/>
    <p:sldId id="20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7287" userDrawn="1">
          <p15:clr>
            <a:srgbClr val="A4A3A4"/>
          </p15:clr>
        </p15:guide>
        <p15:guide id="3" pos="204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93" userDrawn="1">
          <p15:clr>
            <a:srgbClr val="A4A3A4"/>
          </p15:clr>
        </p15:guide>
        <p15:guide id="10" orient="horz" pos="5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E0F"/>
    <a:srgbClr val="D9D9D8"/>
    <a:srgbClr val="F3F3F3"/>
    <a:srgbClr val="B4B4B5"/>
    <a:srgbClr val="B3B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/>
    <p:restoredTop sz="95439"/>
  </p:normalViewPr>
  <p:slideViewPr>
    <p:cSldViewPr snapToGrid="0" snapToObjects="1" showGuides="1">
      <p:cViewPr>
        <p:scale>
          <a:sx n="50" d="100"/>
          <a:sy n="50" d="100"/>
        </p:scale>
        <p:origin x="-91" y="-811"/>
      </p:cViewPr>
      <p:guideLst>
        <p:guide orient="horz" pos="2160"/>
        <p:guide orient="horz" pos="346"/>
        <p:guide orient="horz" pos="3974"/>
        <p:guide orient="horz" pos="504"/>
        <p:guide pos="7287"/>
        <p:guide pos="2048"/>
        <p:guide pos="3840"/>
        <p:guide pos="5518"/>
        <p:guide pos="2139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Open Sans Light" panose="020B03060305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Open Sans Light" panose="020B0306030504020204" pitchFamily="34" charset="0"/>
              </a:rPr>
              <a:t>13/04/2020</a:t>
            </a:fld>
            <a:endParaRPr lang="es-ES_tradnl" dirty="0">
              <a:latin typeface="Open Sans Light" panose="020B03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Open Sans Light" panose="020B03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Open Sans Light" panose="020B0306030504020204" pitchFamily="34" charset="0"/>
              </a:rPr>
              <a:t>‹#›</a:t>
            </a:fld>
            <a:endParaRPr lang="es-ES_tradnl" dirty="0">
              <a:latin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88EDFB7E-8A14-5F4A-A8BC-FEC574E653A4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D3A2186-74A7-4D49-97B1-72D8AFBC1C62}"/>
              </a:ext>
            </a:extLst>
          </p:cNvPr>
          <p:cNvSpPr/>
          <p:nvPr userDrawn="1"/>
        </p:nvSpPr>
        <p:spPr>
          <a:xfrm>
            <a:off x="1510151" y="1240471"/>
            <a:ext cx="9171701" cy="44121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1016" y="861588"/>
            <a:ext cx="5237159" cy="5212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0">
            <a:solidFill>
              <a:schemeClr val="bg2"/>
            </a:solidFill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Open Sans Light" panose="020B0306030504020204" pitchFamily="34" charset="0"/>
                <a:ea typeface="Roboto Regular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EF2CC63-413D-C44C-8B5F-FDED49DF674A}"/>
              </a:ext>
            </a:extLst>
          </p:cNvPr>
          <p:cNvSpPr/>
          <p:nvPr userDrawn="1"/>
        </p:nvSpPr>
        <p:spPr>
          <a:xfrm>
            <a:off x="6608618" y="533890"/>
            <a:ext cx="5043052" cy="58114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574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55984FA8-7054-6B42-8932-F58A776A8587}"/>
              </a:ext>
            </a:extLst>
          </p:cNvPr>
          <p:cNvSpPr/>
          <p:nvPr userDrawn="1"/>
        </p:nvSpPr>
        <p:spPr>
          <a:xfrm>
            <a:off x="650669" y="571500"/>
            <a:ext cx="10907486" cy="5731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243F5BF-112A-4F40-87E2-08EABD910DBC}"/>
              </a:ext>
            </a:extLst>
          </p:cNvPr>
          <p:cNvSpPr/>
          <p:nvPr userDrawn="1"/>
        </p:nvSpPr>
        <p:spPr>
          <a:xfrm>
            <a:off x="650669" y="571500"/>
            <a:ext cx="10907486" cy="5731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6A5237E9-BB5C-0D44-A48A-9D6BB4F6AD22}"/>
              </a:ext>
            </a:extLst>
          </p:cNvPr>
          <p:cNvSpPr/>
          <p:nvPr userDrawn="1"/>
        </p:nvSpPr>
        <p:spPr>
          <a:xfrm>
            <a:off x="650669" y="571500"/>
            <a:ext cx="10907486" cy="5731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</a:defRPr>
            </a:lvl1pPr>
          </a:lstStyle>
          <a:p>
            <a:fld id="{B50CD552-C10E-614A-B810-77E320220E26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69" r:id="rId4"/>
    <p:sldLayoutId id="2147483673" r:id="rId5"/>
    <p:sldLayoutId id="2147483662" r:id="rId6"/>
    <p:sldLayoutId id="2147483671" r:id="rId7"/>
    <p:sldLayoutId id="2147483674" r:id="rId8"/>
    <p:sldLayoutId id="2147483672" r:id="rId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Open Sans Light" panose="020B03060305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=""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981442" y="1830566"/>
            <a:ext cx="8240239" cy="227241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sz="6600" b="1" dirty="0" smtClean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WISATA LAMPUNG</a:t>
            </a:r>
            <a:endParaRPr lang="en-US" sz="6600" b="1" dirty="0" smtClean="0">
              <a:solidFill>
                <a:schemeClr val="tx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algn="ctr">
              <a:lnSpc>
                <a:spcPts val="8500"/>
              </a:lnSpc>
            </a:pPr>
            <a:r>
              <a:rPr lang="en-US" sz="3600" b="1" dirty="0" smtClean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(</a:t>
            </a:r>
            <a:r>
              <a:rPr lang="en-US" sz="3600" b="1" dirty="0" smtClean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Mobile Computing</a:t>
            </a:r>
            <a:r>
              <a:rPr lang="en-US" sz="3600" b="1" dirty="0" smtClean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)</a:t>
            </a:r>
            <a:endParaRPr lang="en-US" sz="3600" b="1" dirty="0">
              <a:solidFill>
                <a:schemeClr val="tx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423373" y="4403520"/>
            <a:ext cx="5364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Wellica</a:t>
            </a:r>
            <a:r>
              <a:rPr lang="es-ES_tradnl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_tradnl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Gustia</a:t>
            </a:r>
            <a:r>
              <a:rPr lang="es-ES_tradnl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_tradnl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Putri</a:t>
            </a:r>
            <a:r>
              <a:rPr lang="es-ES_tradnl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(1715061014)</a:t>
            </a:r>
          </a:p>
          <a:p>
            <a:pPr algn="ctr"/>
            <a:r>
              <a:rPr lang="es-ES_tradnl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Yolanda </a:t>
            </a:r>
            <a:r>
              <a:rPr lang="es-ES_tradnl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Cici</a:t>
            </a:r>
            <a:r>
              <a:rPr lang="es-ES_tradnl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Aprilia (1755061003)</a:t>
            </a:r>
            <a:endParaRPr lang="es-ES_tradnl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623887" y="800100"/>
            <a:ext cx="1094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Wisata</a:t>
            </a:r>
            <a:r>
              <a:rPr lang="en-US" sz="3600" b="1" dirty="0" smtClean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Lampung</a:t>
            </a:r>
            <a:endParaRPr lang="en-US" sz="3600" b="1" dirty="0">
              <a:solidFill>
                <a:schemeClr val="tx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602931" y="1921182"/>
            <a:ext cx="8986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Wisata</a:t>
            </a:r>
            <a:r>
              <a:rPr lang="en-US" sz="2800" dirty="0" smtClean="0"/>
              <a:t> Lampung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mengenai</a:t>
            </a:r>
            <a:r>
              <a:rPr lang="en-US" sz="2800" dirty="0" smtClean="0"/>
              <a:t> </a:t>
            </a:r>
            <a:r>
              <a:rPr lang="en-US" sz="2800" dirty="0" err="1" smtClean="0"/>
              <a:t>wisata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 di </a:t>
            </a:r>
            <a:r>
              <a:rPr lang="en-US" sz="2800" dirty="0" err="1" smtClean="0"/>
              <a:t>provinsi</a:t>
            </a:r>
            <a:r>
              <a:rPr lang="en-US" sz="2800" dirty="0" smtClean="0"/>
              <a:t> Lampung.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menampilkan</a:t>
            </a:r>
            <a:r>
              <a:rPr lang="en-US" sz="2800" dirty="0" smtClean="0"/>
              <a:t> dashboard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list 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 smtClean="0"/>
              <a:t>macam</a:t>
            </a:r>
            <a:r>
              <a:rPr lang="en-US" sz="2800" dirty="0" smtClean="0"/>
              <a:t> </a:t>
            </a:r>
            <a:r>
              <a:rPr lang="en-US" sz="2800" dirty="0" err="1" smtClean="0"/>
              <a:t>wisata</a:t>
            </a:r>
            <a:r>
              <a:rPr lang="en-US" sz="2800" dirty="0" smtClean="0"/>
              <a:t>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provinsi</a:t>
            </a:r>
            <a:r>
              <a:rPr lang="en-US" sz="2800" dirty="0" smtClean="0"/>
              <a:t> Lampung. List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menampilkan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 </a:t>
            </a:r>
            <a:r>
              <a:rPr lang="en-US" sz="2800" dirty="0" err="1" smtClean="0"/>
              <a:t>beserta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wisata</a:t>
            </a:r>
            <a:r>
              <a:rPr lang="en-US" sz="2800" dirty="0" smtClean="0"/>
              <a:t>.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</a:t>
            </a:r>
            <a:r>
              <a:rPr lang="en-US" sz="2800" dirty="0" err="1" smtClean="0"/>
              <a:t>mengklik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list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tampil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 yang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,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beserta</a:t>
            </a:r>
            <a:r>
              <a:rPr lang="en-US" sz="2800" dirty="0" smtClean="0"/>
              <a:t> </a:t>
            </a:r>
            <a:r>
              <a:rPr lang="en-US" sz="2800" dirty="0" err="1" smtClean="0"/>
              <a:t>deskripsi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masing</a:t>
            </a:r>
            <a:r>
              <a:rPr lang="en-US" sz="2800" dirty="0" smtClean="0"/>
              <a:t> </a:t>
            </a:r>
            <a:r>
              <a:rPr lang="en-US" sz="2800" dirty="0" err="1" smtClean="0"/>
              <a:t>masing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wisata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633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623887" y="800100"/>
            <a:ext cx="1094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Mockup </a:t>
            </a:r>
            <a:r>
              <a:rPr lang="en-US" sz="3600" b="1" dirty="0" err="1" smtClean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Wisata</a:t>
            </a:r>
            <a:r>
              <a:rPr lang="en-US" sz="3600" b="1" dirty="0" smtClean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Lampung</a:t>
            </a:r>
            <a:endParaRPr lang="en-US" sz="3600" b="1" dirty="0">
              <a:solidFill>
                <a:schemeClr val="tx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368040" y="1921182"/>
            <a:ext cx="6809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Pada</a:t>
            </a:r>
            <a:r>
              <a:rPr lang="en-US" sz="2800" dirty="0" smtClean="0"/>
              <a:t> Dashboard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list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wisata</a:t>
            </a:r>
            <a:r>
              <a:rPr lang="en-US" sz="2800" dirty="0" smtClean="0"/>
              <a:t>.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,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wisata</a:t>
            </a:r>
            <a:r>
              <a:rPr lang="en-US" sz="2800" dirty="0" smtClean="0"/>
              <a:t> </a:t>
            </a:r>
            <a:r>
              <a:rPr lang="en-US" sz="2800" dirty="0" err="1" smtClean="0"/>
              <a:t>beserta</a:t>
            </a:r>
            <a:r>
              <a:rPr lang="en-US" sz="2800" dirty="0" smtClean="0"/>
              <a:t> </a:t>
            </a:r>
            <a:r>
              <a:rPr lang="en-US" sz="2800" dirty="0" err="1" smtClean="0"/>
              <a:t>penjelasan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6" y="1419043"/>
            <a:ext cx="2385203" cy="47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6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623887" y="800100"/>
            <a:ext cx="1094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Mockup </a:t>
            </a:r>
            <a:r>
              <a:rPr lang="en-US" sz="3600" b="1" dirty="0" err="1" smtClean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Wisata</a:t>
            </a:r>
            <a:r>
              <a:rPr lang="en-US" sz="3600" b="1" dirty="0" smtClean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Lampung</a:t>
            </a:r>
            <a:endParaRPr lang="en-US" sz="3600" b="1" dirty="0">
              <a:solidFill>
                <a:schemeClr val="tx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337560" y="1921181"/>
            <a:ext cx="68095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tampilan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dashboard </a:t>
            </a:r>
            <a:r>
              <a:rPr lang="en-US" sz="2800" dirty="0" err="1" smtClean="0"/>
              <a:t>dapat</a:t>
            </a:r>
            <a:r>
              <a:rPr lang="en-US" sz="2800" dirty="0" smtClean="0"/>
              <a:t> di </a:t>
            </a:r>
            <a:r>
              <a:rPr lang="en-US" sz="2800" dirty="0" err="1" smtClean="0"/>
              <a:t>scrolldown</a:t>
            </a:r>
            <a:r>
              <a:rPr lang="en-US" sz="2800" dirty="0" smtClean="0"/>
              <a:t>.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tampil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wisata</a:t>
            </a:r>
            <a:r>
              <a:rPr lang="en-US" sz="2800" dirty="0" smtClean="0"/>
              <a:t>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Provinsi</a:t>
            </a:r>
            <a:r>
              <a:rPr lang="en-US" sz="2800" dirty="0" smtClean="0"/>
              <a:t> Lampung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7" y="1431191"/>
            <a:ext cx="2378393" cy="47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3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623887" y="800100"/>
            <a:ext cx="1094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Mockup </a:t>
            </a:r>
            <a:r>
              <a:rPr lang="en-US" sz="3600" b="1" dirty="0" err="1" smtClean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Wisata</a:t>
            </a:r>
            <a:r>
              <a:rPr lang="en-US" sz="3600" b="1" dirty="0" smtClean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Lampung</a:t>
            </a:r>
            <a:endParaRPr lang="en-US" sz="3600" b="1" dirty="0">
              <a:solidFill>
                <a:schemeClr val="tx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3224764" y="1921181"/>
            <a:ext cx="68095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tampilan</a:t>
            </a:r>
            <a:r>
              <a:rPr lang="en-US" sz="2800" dirty="0" smtClean="0"/>
              <a:t> detail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wisata</a:t>
            </a:r>
            <a:r>
              <a:rPr lang="en-US" sz="2800" dirty="0" smtClean="0"/>
              <a:t>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. </a:t>
            </a:r>
            <a:r>
              <a:rPr lang="en-US" sz="2800" dirty="0" err="1" smtClean="0"/>
              <a:t>Pada</a:t>
            </a:r>
            <a:r>
              <a:rPr lang="en-US" sz="2800" dirty="0" smtClean="0"/>
              <a:t> detail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,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beserta</a:t>
            </a:r>
            <a:r>
              <a:rPr lang="en-US" sz="2800" dirty="0" smtClean="0"/>
              <a:t> </a:t>
            </a:r>
            <a:r>
              <a:rPr lang="en-US" sz="2800" dirty="0" err="1" smtClean="0"/>
              <a:t>deskripsi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wisata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" y="1446430"/>
            <a:ext cx="2363847" cy="47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623887" y="2918460"/>
            <a:ext cx="10944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Terimakasih</a:t>
            </a:r>
            <a:endParaRPr lang="en-US" sz="4400" b="1" dirty="0">
              <a:solidFill>
                <a:schemeClr val="tx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1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Liberty - Light">
      <a:dk1>
        <a:srgbClr val="161616"/>
      </a:dk1>
      <a:lt1>
        <a:srgbClr val="FFFFFF"/>
      </a:lt1>
      <a:dk2>
        <a:srgbClr val="000000"/>
      </a:dk2>
      <a:lt2>
        <a:srgbClr val="FCF4EB"/>
      </a:lt2>
      <a:accent1>
        <a:srgbClr val="28AAB3"/>
      </a:accent1>
      <a:accent2>
        <a:srgbClr val="E7AB39"/>
      </a:accent2>
      <a:accent3>
        <a:srgbClr val="313131"/>
      </a:accent3>
      <a:accent4>
        <a:srgbClr val="D72638"/>
      </a:accent4>
      <a:accent5>
        <a:srgbClr val="4E5340"/>
      </a:accent5>
      <a:accent6>
        <a:srgbClr val="B9E3C6"/>
      </a:accent6>
      <a:hlink>
        <a:srgbClr val="0066FF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170</Words>
  <Application>Microsoft Office PowerPoint</Application>
  <PresentationFormat>Custom</PresentationFormat>
  <Paragraphs>13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ASUS</cp:lastModifiedBy>
  <cp:revision>290</cp:revision>
  <dcterms:created xsi:type="dcterms:W3CDTF">2018-12-21T22:04:22Z</dcterms:created>
  <dcterms:modified xsi:type="dcterms:W3CDTF">2020-04-13T13:35:57Z</dcterms:modified>
</cp:coreProperties>
</file>