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43168-8182-4A73-A63C-B8F8F9C8558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0FB686-F847-4B94-96F4-7A003C6FD07A}">
      <dgm:prSet/>
      <dgm:spPr/>
      <dgm:t>
        <a:bodyPr/>
        <a:lstStyle/>
        <a:p>
          <a:r>
            <a:rPr lang="en-US"/>
            <a:t>Excluir colunas:</a:t>
          </a:r>
        </a:p>
      </dgm:t>
    </dgm:pt>
    <dgm:pt modelId="{FDA6545A-103B-4746-A695-32F05CD98B72}" type="parTrans" cxnId="{31C2A8DE-807E-4354-8DCC-E621E6B78D62}">
      <dgm:prSet/>
      <dgm:spPr/>
      <dgm:t>
        <a:bodyPr/>
        <a:lstStyle/>
        <a:p>
          <a:endParaRPr lang="en-US"/>
        </a:p>
      </dgm:t>
    </dgm:pt>
    <dgm:pt modelId="{0FF3D28E-4F1E-4261-857D-1BBE21E219DD}" type="sibTrans" cxnId="{31C2A8DE-807E-4354-8DCC-E621E6B78D62}">
      <dgm:prSet/>
      <dgm:spPr/>
      <dgm:t>
        <a:bodyPr/>
        <a:lstStyle/>
        <a:p>
          <a:endParaRPr lang="en-US"/>
        </a:p>
      </dgm:t>
    </dgm:pt>
    <dgm:pt modelId="{A3538BB1-0563-48A2-ACF0-07B542775DFE}">
      <dgm:prSet/>
      <dgm:spPr/>
      <dgm:t>
        <a:bodyPr/>
        <a:lstStyle/>
        <a:p>
          <a:r>
            <a:rPr lang="en-US" b="0" i="0" dirty="0">
              <a:solidFill>
                <a:srgbClr val="0070C0"/>
              </a:solidFill>
            </a:rPr>
            <a:t>ALTER TABLE </a:t>
          </a:r>
          <a:r>
            <a:rPr lang="en-US" b="0" i="1" dirty="0" err="1"/>
            <a:t>table_name</a:t>
          </a:r>
          <a:br>
            <a:rPr lang="en-US" dirty="0"/>
          </a:br>
          <a:r>
            <a:rPr lang="en-US" b="0" i="0" dirty="0">
              <a:solidFill>
                <a:srgbClr val="0070C0"/>
              </a:solidFill>
            </a:rPr>
            <a:t>DROP COLUMN </a:t>
          </a:r>
          <a:r>
            <a:rPr lang="en-US" b="0" i="1" dirty="0" err="1"/>
            <a:t>column_name</a:t>
          </a:r>
          <a:r>
            <a:rPr lang="en-US" b="0" i="0" dirty="0"/>
            <a:t>;</a:t>
          </a:r>
          <a:endParaRPr lang="en-US" dirty="0"/>
        </a:p>
      </dgm:t>
    </dgm:pt>
    <dgm:pt modelId="{3DFDA7E9-A00E-4476-8695-84AC9B108CC4}" type="parTrans" cxnId="{E6541B71-EAA0-43A1-8FC1-96A44464FFEB}">
      <dgm:prSet/>
      <dgm:spPr/>
      <dgm:t>
        <a:bodyPr/>
        <a:lstStyle/>
        <a:p>
          <a:endParaRPr lang="en-US"/>
        </a:p>
      </dgm:t>
    </dgm:pt>
    <dgm:pt modelId="{CB7BB717-7FB7-47A4-822D-A9BE39EB74EE}" type="sibTrans" cxnId="{E6541B71-EAA0-43A1-8FC1-96A44464FFEB}">
      <dgm:prSet/>
      <dgm:spPr/>
      <dgm:t>
        <a:bodyPr/>
        <a:lstStyle/>
        <a:p>
          <a:endParaRPr lang="en-US"/>
        </a:p>
      </dgm:t>
    </dgm:pt>
    <dgm:pt modelId="{AD3B4EA6-15D5-4651-9418-80169C56299D}">
      <dgm:prSet/>
      <dgm:spPr/>
      <dgm:t>
        <a:bodyPr/>
        <a:lstStyle/>
        <a:p>
          <a:r>
            <a:rPr lang="en-US"/>
            <a:t>Exemplo Excluir colunas:</a:t>
          </a:r>
        </a:p>
      </dgm:t>
    </dgm:pt>
    <dgm:pt modelId="{9D6B063E-7190-4B88-AA90-A7C48E2BB99E}" type="parTrans" cxnId="{58B8FDA3-E0A9-4F13-9517-094BD4974A02}">
      <dgm:prSet/>
      <dgm:spPr/>
      <dgm:t>
        <a:bodyPr/>
        <a:lstStyle/>
        <a:p>
          <a:endParaRPr lang="en-US"/>
        </a:p>
      </dgm:t>
    </dgm:pt>
    <dgm:pt modelId="{434BD4ED-6A9B-459A-8713-0DC2447FA0D1}" type="sibTrans" cxnId="{58B8FDA3-E0A9-4F13-9517-094BD4974A02}">
      <dgm:prSet/>
      <dgm:spPr/>
      <dgm:t>
        <a:bodyPr/>
        <a:lstStyle/>
        <a:p>
          <a:endParaRPr lang="en-US"/>
        </a:p>
      </dgm:t>
    </dgm:pt>
    <dgm:pt modelId="{933BE1FC-A5EE-4EB7-9093-04A7375A6BE8}">
      <dgm:prSet/>
      <dgm:spPr/>
      <dgm:t>
        <a:bodyPr/>
        <a:lstStyle/>
        <a:p>
          <a:r>
            <a:rPr lang="en-US" b="0" i="0" dirty="0">
              <a:solidFill>
                <a:srgbClr val="0070C0"/>
              </a:solidFill>
            </a:rPr>
            <a:t>ALTER TABLE </a:t>
          </a:r>
          <a:r>
            <a:rPr lang="en-US" b="0" i="0" dirty="0"/>
            <a:t>Customers</a:t>
          </a:r>
          <a:br>
            <a:rPr lang="en-US" dirty="0"/>
          </a:br>
          <a:r>
            <a:rPr lang="en-US" b="0" i="0" dirty="0">
              <a:solidFill>
                <a:srgbClr val="0070C0"/>
              </a:solidFill>
            </a:rPr>
            <a:t>DROP COLUMN </a:t>
          </a:r>
          <a:r>
            <a:rPr lang="en-US" b="0" i="0" dirty="0"/>
            <a:t>Email;</a:t>
          </a:r>
          <a:endParaRPr lang="en-US" dirty="0"/>
        </a:p>
      </dgm:t>
    </dgm:pt>
    <dgm:pt modelId="{B012FB0B-2854-4F05-A0D3-35848D6C2AD1}" type="parTrans" cxnId="{866346F2-A1BA-4D39-B35F-9F26FDDB8969}">
      <dgm:prSet/>
      <dgm:spPr/>
      <dgm:t>
        <a:bodyPr/>
        <a:lstStyle/>
        <a:p>
          <a:endParaRPr lang="en-US"/>
        </a:p>
      </dgm:t>
    </dgm:pt>
    <dgm:pt modelId="{60978056-0075-4483-9C3C-979EBCA8D42D}" type="sibTrans" cxnId="{866346F2-A1BA-4D39-B35F-9F26FDDB8969}">
      <dgm:prSet/>
      <dgm:spPr/>
      <dgm:t>
        <a:bodyPr/>
        <a:lstStyle/>
        <a:p>
          <a:endParaRPr lang="en-US"/>
        </a:p>
      </dgm:t>
    </dgm:pt>
    <dgm:pt modelId="{462884EC-63DF-4F9F-B371-D3D796594E5E}" type="pres">
      <dgm:prSet presAssocID="{82243168-8182-4A73-A63C-B8F8F9C85587}" presName="vert0" presStyleCnt="0">
        <dgm:presLayoutVars>
          <dgm:dir/>
          <dgm:animOne val="branch"/>
          <dgm:animLvl val="lvl"/>
        </dgm:presLayoutVars>
      </dgm:prSet>
      <dgm:spPr/>
    </dgm:pt>
    <dgm:pt modelId="{82045914-4B46-44B1-ADC7-CBB178C848A6}" type="pres">
      <dgm:prSet presAssocID="{950FB686-F847-4B94-96F4-7A003C6FD07A}" presName="thickLine" presStyleLbl="alignNode1" presStyleIdx="0" presStyleCnt="4"/>
      <dgm:spPr/>
    </dgm:pt>
    <dgm:pt modelId="{900CE445-0D63-427A-B709-9FF739F8143B}" type="pres">
      <dgm:prSet presAssocID="{950FB686-F847-4B94-96F4-7A003C6FD07A}" presName="horz1" presStyleCnt="0"/>
      <dgm:spPr/>
    </dgm:pt>
    <dgm:pt modelId="{51D3E4BD-69F2-4DEB-944E-22E3C61C7379}" type="pres">
      <dgm:prSet presAssocID="{950FB686-F847-4B94-96F4-7A003C6FD07A}" presName="tx1" presStyleLbl="revTx" presStyleIdx="0" presStyleCnt="4"/>
      <dgm:spPr/>
    </dgm:pt>
    <dgm:pt modelId="{7E931E0B-F4B6-41BF-82D2-8762A756C9DB}" type="pres">
      <dgm:prSet presAssocID="{950FB686-F847-4B94-96F4-7A003C6FD07A}" presName="vert1" presStyleCnt="0"/>
      <dgm:spPr/>
    </dgm:pt>
    <dgm:pt modelId="{68F752C1-6E99-45AB-BA04-239C902A4F75}" type="pres">
      <dgm:prSet presAssocID="{A3538BB1-0563-48A2-ACF0-07B542775DFE}" presName="thickLine" presStyleLbl="alignNode1" presStyleIdx="1" presStyleCnt="4"/>
      <dgm:spPr/>
    </dgm:pt>
    <dgm:pt modelId="{A3956ECF-6EB1-4654-9E0D-550B385026EA}" type="pres">
      <dgm:prSet presAssocID="{A3538BB1-0563-48A2-ACF0-07B542775DFE}" presName="horz1" presStyleCnt="0"/>
      <dgm:spPr/>
    </dgm:pt>
    <dgm:pt modelId="{2EA5CBED-7F13-479B-8F3A-B77D52CD075E}" type="pres">
      <dgm:prSet presAssocID="{A3538BB1-0563-48A2-ACF0-07B542775DFE}" presName="tx1" presStyleLbl="revTx" presStyleIdx="1" presStyleCnt="4"/>
      <dgm:spPr/>
    </dgm:pt>
    <dgm:pt modelId="{85559F30-79D8-4425-9359-75DA23175E30}" type="pres">
      <dgm:prSet presAssocID="{A3538BB1-0563-48A2-ACF0-07B542775DFE}" presName="vert1" presStyleCnt="0"/>
      <dgm:spPr/>
    </dgm:pt>
    <dgm:pt modelId="{921BD400-C218-4B59-A018-B3A8E3DB3626}" type="pres">
      <dgm:prSet presAssocID="{AD3B4EA6-15D5-4651-9418-80169C56299D}" presName="thickLine" presStyleLbl="alignNode1" presStyleIdx="2" presStyleCnt="4"/>
      <dgm:spPr/>
    </dgm:pt>
    <dgm:pt modelId="{FA4B0CF9-18AC-4EDC-99B4-7F15CF88AF7A}" type="pres">
      <dgm:prSet presAssocID="{AD3B4EA6-15D5-4651-9418-80169C56299D}" presName="horz1" presStyleCnt="0"/>
      <dgm:spPr/>
    </dgm:pt>
    <dgm:pt modelId="{3D706B00-443A-4968-B110-295AB98FE143}" type="pres">
      <dgm:prSet presAssocID="{AD3B4EA6-15D5-4651-9418-80169C56299D}" presName="tx1" presStyleLbl="revTx" presStyleIdx="2" presStyleCnt="4"/>
      <dgm:spPr/>
    </dgm:pt>
    <dgm:pt modelId="{A0BE79C7-5BE5-495D-B6F1-8395EFD7E955}" type="pres">
      <dgm:prSet presAssocID="{AD3B4EA6-15D5-4651-9418-80169C56299D}" presName="vert1" presStyleCnt="0"/>
      <dgm:spPr/>
    </dgm:pt>
    <dgm:pt modelId="{4039403B-7D2E-41BD-A34C-4478A624FB3B}" type="pres">
      <dgm:prSet presAssocID="{933BE1FC-A5EE-4EB7-9093-04A7375A6BE8}" presName="thickLine" presStyleLbl="alignNode1" presStyleIdx="3" presStyleCnt="4"/>
      <dgm:spPr/>
    </dgm:pt>
    <dgm:pt modelId="{A4ACA653-4D4E-4A8B-8F19-A5421C200D10}" type="pres">
      <dgm:prSet presAssocID="{933BE1FC-A5EE-4EB7-9093-04A7375A6BE8}" presName="horz1" presStyleCnt="0"/>
      <dgm:spPr/>
    </dgm:pt>
    <dgm:pt modelId="{18124954-C7F9-4AF2-B13E-9E7687E5C639}" type="pres">
      <dgm:prSet presAssocID="{933BE1FC-A5EE-4EB7-9093-04A7375A6BE8}" presName="tx1" presStyleLbl="revTx" presStyleIdx="3" presStyleCnt="4"/>
      <dgm:spPr/>
    </dgm:pt>
    <dgm:pt modelId="{1879224D-EDE2-4E3C-89CA-24BE04314867}" type="pres">
      <dgm:prSet presAssocID="{933BE1FC-A5EE-4EB7-9093-04A7375A6BE8}" presName="vert1" presStyleCnt="0"/>
      <dgm:spPr/>
    </dgm:pt>
  </dgm:ptLst>
  <dgm:cxnLst>
    <dgm:cxn modelId="{CEBE0A22-EFFB-4232-920F-2CB724675893}" type="presOf" srcId="{933BE1FC-A5EE-4EB7-9093-04A7375A6BE8}" destId="{18124954-C7F9-4AF2-B13E-9E7687E5C639}" srcOrd="0" destOrd="0" presId="urn:microsoft.com/office/officeart/2008/layout/LinedList"/>
    <dgm:cxn modelId="{5D037D43-DF07-46F6-931B-DA33825030CC}" type="presOf" srcId="{A3538BB1-0563-48A2-ACF0-07B542775DFE}" destId="{2EA5CBED-7F13-479B-8F3A-B77D52CD075E}" srcOrd="0" destOrd="0" presId="urn:microsoft.com/office/officeart/2008/layout/LinedList"/>
    <dgm:cxn modelId="{E6541B71-EAA0-43A1-8FC1-96A44464FFEB}" srcId="{82243168-8182-4A73-A63C-B8F8F9C85587}" destId="{A3538BB1-0563-48A2-ACF0-07B542775DFE}" srcOrd="1" destOrd="0" parTransId="{3DFDA7E9-A00E-4476-8695-84AC9B108CC4}" sibTransId="{CB7BB717-7FB7-47A4-822D-A9BE39EB74EE}"/>
    <dgm:cxn modelId="{A2933483-F085-4D18-80D2-1033D70412DD}" type="presOf" srcId="{950FB686-F847-4B94-96F4-7A003C6FD07A}" destId="{51D3E4BD-69F2-4DEB-944E-22E3C61C7379}" srcOrd="0" destOrd="0" presId="urn:microsoft.com/office/officeart/2008/layout/LinedList"/>
    <dgm:cxn modelId="{58B8FDA3-E0A9-4F13-9517-094BD4974A02}" srcId="{82243168-8182-4A73-A63C-B8F8F9C85587}" destId="{AD3B4EA6-15D5-4651-9418-80169C56299D}" srcOrd="2" destOrd="0" parTransId="{9D6B063E-7190-4B88-AA90-A7C48E2BB99E}" sibTransId="{434BD4ED-6A9B-459A-8713-0DC2447FA0D1}"/>
    <dgm:cxn modelId="{F94C53B5-D8F0-42CB-B25B-2CBC2BAEE570}" type="presOf" srcId="{AD3B4EA6-15D5-4651-9418-80169C56299D}" destId="{3D706B00-443A-4968-B110-295AB98FE143}" srcOrd="0" destOrd="0" presId="urn:microsoft.com/office/officeart/2008/layout/LinedList"/>
    <dgm:cxn modelId="{FF860DC3-01CA-4825-A20F-6C974EDB5D7B}" type="presOf" srcId="{82243168-8182-4A73-A63C-B8F8F9C85587}" destId="{462884EC-63DF-4F9F-B371-D3D796594E5E}" srcOrd="0" destOrd="0" presId="urn:microsoft.com/office/officeart/2008/layout/LinedList"/>
    <dgm:cxn modelId="{31C2A8DE-807E-4354-8DCC-E621E6B78D62}" srcId="{82243168-8182-4A73-A63C-B8F8F9C85587}" destId="{950FB686-F847-4B94-96F4-7A003C6FD07A}" srcOrd="0" destOrd="0" parTransId="{FDA6545A-103B-4746-A695-32F05CD98B72}" sibTransId="{0FF3D28E-4F1E-4261-857D-1BBE21E219DD}"/>
    <dgm:cxn modelId="{866346F2-A1BA-4D39-B35F-9F26FDDB8969}" srcId="{82243168-8182-4A73-A63C-B8F8F9C85587}" destId="{933BE1FC-A5EE-4EB7-9093-04A7375A6BE8}" srcOrd="3" destOrd="0" parTransId="{B012FB0B-2854-4F05-A0D3-35848D6C2AD1}" sibTransId="{60978056-0075-4483-9C3C-979EBCA8D42D}"/>
    <dgm:cxn modelId="{15A1D4C7-E540-4A01-B3F4-D732F79FB2C9}" type="presParOf" srcId="{462884EC-63DF-4F9F-B371-D3D796594E5E}" destId="{82045914-4B46-44B1-ADC7-CBB178C848A6}" srcOrd="0" destOrd="0" presId="urn:microsoft.com/office/officeart/2008/layout/LinedList"/>
    <dgm:cxn modelId="{02FB6D45-9AF4-44A3-9A86-3E3C181D33DA}" type="presParOf" srcId="{462884EC-63DF-4F9F-B371-D3D796594E5E}" destId="{900CE445-0D63-427A-B709-9FF739F8143B}" srcOrd="1" destOrd="0" presId="urn:microsoft.com/office/officeart/2008/layout/LinedList"/>
    <dgm:cxn modelId="{295ACD69-32BF-4600-9CA3-797EC88980F7}" type="presParOf" srcId="{900CE445-0D63-427A-B709-9FF739F8143B}" destId="{51D3E4BD-69F2-4DEB-944E-22E3C61C7379}" srcOrd="0" destOrd="0" presId="urn:microsoft.com/office/officeart/2008/layout/LinedList"/>
    <dgm:cxn modelId="{CD4ABF14-0777-4382-BE72-DE934A3D78D7}" type="presParOf" srcId="{900CE445-0D63-427A-B709-9FF739F8143B}" destId="{7E931E0B-F4B6-41BF-82D2-8762A756C9DB}" srcOrd="1" destOrd="0" presId="urn:microsoft.com/office/officeart/2008/layout/LinedList"/>
    <dgm:cxn modelId="{5BAB7668-5533-4470-AE64-CD34CF0B4C1E}" type="presParOf" srcId="{462884EC-63DF-4F9F-B371-D3D796594E5E}" destId="{68F752C1-6E99-45AB-BA04-239C902A4F75}" srcOrd="2" destOrd="0" presId="urn:microsoft.com/office/officeart/2008/layout/LinedList"/>
    <dgm:cxn modelId="{D3861EAF-61CC-4A84-B213-999CB9C25E74}" type="presParOf" srcId="{462884EC-63DF-4F9F-B371-D3D796594E5E}" destId="{A3956ECF-6EB1-4654-9E0D-550B385026EA}" srcOrd="3" destOrd="0" presId="urn:microsoft.com/office/officeart/2008/layout/LinedList"/>
    <dgm:cxn modelId="{A275261E-09B3-42E0-8C12-7E85D12C6D2B}" type="presParOf" srcId="{A3956ECF-6EB1-4654-9E0D-550B385026EA}" destId="{2EA5CBED-7F13-479B-8F3A-B77D52CD075E}" srcOrd="0" destOrd="0" presId="urn:microsoft.com/office/officeart/2008/layout/LinedList"/>
    <dgm:cxn modelId="{72002B55-0482-47DB-93B8-A940FA47C6F7}" type="presParOf" srcId="{A3956ECF-6EB1-4654-9E0D-550B385026EA}" destId="{85559F30-79D8-4425-9359-75DA23175E30}" srcOrd="1" destOrd="0" presId="urn:microsoft.com/office/officeart/2008/layout/LinedList"/>
    <dgm:cxn modelId="{FC4139CD-AA20-49FB-9338-799A01640232}" type="presParOf" srcId="{462884EC-63DF-4F9F-B371-D3D796594E5E}" destId="{921BD400-C218-4B59-A018-B3A8E3DB3626}" srcOrd="4" destOrd="0" presId="urn:microsoft.com/office/officeart/2008/layout/LinedList"/>
    <dgm:cxn modelId="{03487BC8-CD15-4850-9A30-A19F55D142C7}" type="presParOf" srcId="{462884EC-63DF-4F9F-B371-D3D796594E5E}" destId="{FA4B0CF9-18AC-4EDC-99B4-7F15CF88AF7A}" srcOrd="5" destOrd="0" presId="urn:microsoft.com/office/officeart/2008/layout/LinedList"/>
    <dgm:cxn modelId="{7F0EF655-8CA5-47B9-9A2D-F60334A4CBCE}" type="presParOf" srcId="{FA4B0CF9-18AC-4EDC-99B4-7F15CF88AF7A}" destId="{3D706B00-443A-4968-B110-295AB98FE143}" srcOrd="0" destOrd="0" presId="urn:microsoft.com/office/officeart/2008/layout/LinedList"/>
    <dgm:cxn modelId="{CC0B013E-F72C-402B-B3A2-BB00C5D597EF}" type="presParOf" srcId="{FA4B0CF9-18AC-4EDC-99B4-7F15CF88AF7A}" destId="{A0BE79C7-5BE5-495D-B6F1-8395EFD7E955}" srcOrd="1" destOrd="0" presId="urn:microsoft.com/office/officeart/2008/layout/LinedList"/>
    <dgm:cxn modelId="{08D3F4E7-191A-4F1D-8CDB-4CF68DCB6BB3}" type="presParOf" srcId="{462884EC-63DF-4F9F-B371-D3D796594E5E}" destId="{4039403B-7D2E-41BD-A34C-4478A624FB3B}" srcOrd="6" destOrd="0" presId="urn:microsoft.com/office/officeart/2008/layout/LinedList"/>
    <dgm:cxn modelId="{AA750CF0-2772-4066-9C43-9DCE436961F4}" type="presParOf" srcId="{462884EC-63DF-4F9F-B371-D3D796594E5E}" destId="{A4ACA653-4D4E-4A8B-8F19-A5421C200D10}" srcOrd="7" destOrd="0" presId="urn:microsoft.com/office/officeart/2008/layout/LinedList"/>
    <dgm:cxn modelId="{A2775C71-51AF-4590-AEF7-AF6D9FE28913}" type="presParOf" srcId="{A4ACA653-4D4E-4A8B-8F19-A5421C200D10}" destId="{18124954-C7F9-4AF2-B13E-9E7687E5C639}" srcOrd="0" destOrd="0" presId="urn:microsoft.com/office/officeart/2008/layout/LinedList"/>
    <dgm:cxn modelId="{DCF1EBCE-BD23-4D96-A052-9E10010006E0}" type="presParOf" srcId="{A4ACA653-4D4E-4A8B-8F19-A5421C200D10}" destId="{1879224D-EDE2-4E3C-89CA-24BE043148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48A64E-BC09-4824-8B31-D18E25633EE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2021BF-8B4D-4705-BC76-E05FA1A40665}">
      <dgm:prSet/>
      <dgm:spPr/>
      <dgm:t>
        <a:bodyPr/>
        <a:lstStyle/>
        <a:p>
          <a:r>
            <a:rPr lang="en-US" b="0" i="0" dirty="0">
              <a:solidFill>
                <a:srgbClr val="0070C0"/>
              </a:solidFill>
            </a:rPr>
            <a:t>ALTER TABLE </a:t>
          </a:r>
          <a:r>
            <a:rPr lang="en-US" b="0" i="1" dirty="0" err="1"/>
            <a:t>table_name</a:t>
          </a:r>
          <a:br>
            <a:rPr lang="en-US" dirty="0"/>
          </a:br>
          <a:r>
            <a:rPr lang="en-US" b="0" i="0" dirty="0">
              <a:solidFill>
                <a:srgbClr val="0070C0"/>
              </a:solidFill>
            </a:rPr>
            <a:t>MODIFY COLUMN </a:t>
          </a:r>
          <a:r>
            <a:rPr lang="en-US" b="0" i="1" dirty="0" err="1"/>
            <a:t>column_name</a:t>
          </a:r>
          <a:r>
            <a:rPr lang="en-US" b="0" i="1" dirty="0"/>
            <a:t> datatype</a:t>
          </a:r>
          <a:r>
            <a:rPr lang="en-US" b="0" i="0" dirty="0"/>
            <a:t>;</a:t>
          </a:r>
          <a:endParaRPr lang="en-US" dirty="0"/>
        </a:p>
      </dgm:t>
    </dgm:pt>
    <dgm:pt modelId="{0852613C-5715-4151-825F-1134F9269705}" type="parTrans" cxnId="{9B860EF0-1DFE-4F04-860F-678D0DB663AA}">
      <dgm:prSet/>
      <dgm:spPr/>
      <dgm:t>
        <a:bodyPr/>
        <a:lstStyle/>
        <a:p>
          <a:endParaRPr lang="en-US"/>
        </a:p>
      </dgm:t>
    </dgm:pt>
    <dgm:pt modelId="{FC7BFC9B-F31B-442B-A2A0-A381AEBC00EE}" type="sibTrans" cxnId="{9B860EF0-1DFE-4F04-860F-678D0DB663AA}">
      <dgm:prSet/>
      <dgm:spPr/>
      <dgm:t>
        <a:bodyPr/>
        <a:lstStyle/>
        <a:p>
          <a:endParaRPr lang="en-US"/>
        </a:p>
      </dgm:t>
    </dgm:pt>
    <dgm:pt modelId="{C80E8627-7B48-409B-97F1-B6745790FED2}">
      <dgm:prSet/>
      <dgm:spPr/>
      <dgm:t>
        <a:bodyPr/>
        <a:lstStyle/>
        <a:p>
          <a:r>
            <a:rPr lang="en-US"/>
            <a:t>Ou</a:t>
          </a:r>
        </a:p>
      </dgm:t>
    </dgm:pt>
    <dgm:pt modelId="{76EE2895-52D0-43E2-9E19-C556F5AD8011}" type="parTrans" cxnId="{08527BAA-F971-44D6-9E60-9C872D91EAC7}">
      <dgm:prSet/>
      <dgm:spPr/>
      <dgm:t>
        <a:bodyPr/>
        <a:lstStyle/>
        <a:p>
          <a:endParaRPr lang="en-US"/>
        </a:p>
      </dgm:t>
    </dgm:pt>
    <dgm:pt modelId="{33861141-2961-4337-A957-0690FF67C449}" type="sibTrans" cxnId="{08527BAA-F971-44D6-9E60-9C872D91EAC7}">
      <dgm:prSet/>
      <dgm:spPr/>
      <dgm:t>
        <a:bodyPr/>
        <a:lstStyle/>
        <a:p>
          <a:endParaRPr lang="en-US"/>
        </a:p>
      </dgm:t>
    </dgm:pt>
    <dgm:pt modelId="{5BF8B895-EC13-4DEB-A9D0-C47CB6286354}">
      <dgm:prSet/>
      <dgm:spPr/>
      <dgm:t>
        <a:bodyPr/>
        <a:lstStyle/>
        <a:p>
          <a:r>
            <a:rPr lang="en-US" b="0" i="0" dirty="0">
              <a:solidFill>
                <a:srgbClr val="0070C0"/>
              </a:solidFill>
            </a:rPr>
            <a:t>ALTER TABLE </a:t>
          </a:r>
          <a:r>
            <a:rPr lang="en-US" b="0" i="1" dirty="0" err="1"/>
            <a:t>table_name</a:t>
          </a:r>
          <a:br>
            <a:rPr lang="en-US" dirty="0"/>
          </a:br>
          <a:r>
            <a:rPr lang="en-US" b="0" i="0" dirty="0">
              <a:solidFill>
                <a:srgbClr val="0070C0"/>
              </a:solidFill>
            </a:rPr>
            <a:t>MODIFY</a:t>
          </a:r>
          <a:r>
            <a:rPr lang="en-US" b="0" i="0" dirty="0"/>
            <a:t> </a:t>
          </a:r>
          <a:r>
            <a:rPr lang="en-US" b="0" i="1" dirty="0" err="1"/>
            <a:t>column_name</a:t>
          </a:r>
          <a:r>
            <a:rPr lang="en-US" b="0" i="1" dirty="0"/>
            <a:t> datatype</a:t>
          </a:r>
          <a:r>
            <a:rPr lang="en-US" b="0" i="0" dirty="0"/>
            <a:t>;</a:t>
          </a:r>
          <a:endParaRPr lang="en-US" dirty="0"/>
        </a:p>
      </dgm:t>
    </dgm:pt>
    <dgm:pt modelId="{F2FEB06E-C68B-443A-AB0B-EE1297457D02}" type="parTrans" cxnId="{34560572-2E21-4FBF-B5C3-03B1FCF12A5B}">
      <dgm:prSet/>
      <dgm:spPr/>
      <dgm:t>
        <a:bodyPr/>
        <a:lstStyle/>
        <a:p>
          <a:endParaRPr lang="en-US"/>
        </a:p>
      </dgm:t>
    </dgm:pt>
    <dgm:pt modelId="{CEC087E3-DFFC-48A6-9D83-BF7162A58566}" type="sibTrans" cxnId="{34560572-2E21-4FBF-B5C3-03B1FCF12A5B}">
      <dgm:prSet/>
      <dgm:spPr/>
      <dgm:t>
        <a:bodyPr/>
        <a:lstStyle/>
        <a:p>
          <a:endParaRPr lang="en-US"/>
        </a:p>
      </dgm:t>
    </dgm:pt>
    <dgm:pt modelId="{46390D8A-3DD4-4219-AEE4-04DC95E75862}" type="pres">
      <dgm:prSet presAssocID="{9D48A64E-BC09-4824-8B31-D18E25633EE1}" presName="vert0" presStyleCnt="0">
        <dgm:presLayoutVars>
          <dgm:dir/>
          <dgm:animOne val="branch"/>
          <dgm:animLvl val="lvl"/>
        </dgm:presLayoutVars>
      </dgm:prSet>
      <dgm:spPr/>
    </dgm:pt>
    <dgm:pt modelId="{779EAB07-B1A2-4DF4-99D0-1B28A7504D21}" type="pres">
      <dgm:prSet presAssocID="{342021BF-8B4D-4705-BC76-E05FA1A40665}" presName="thickLine" presStyleLbl="alignNode1" presStyleIdx="0" presStyleCnt="3"/>
      <dgm:spPr/>
    </dgm:pt>
    <dgm:pt modelId="{A7531D7A-0A01-4F28-A280-4C1C2A35A310}" type="pres">
      <dgm:prSet presAssocID="{342021BF-8B4D-4705-BC76-E05FA1A40665}" presName="horz1" presStyleCnt="0"/>
      <dgm:spPr/>
    </dgm:pt>
    <dgm:pt modelId="{14A646EE-ED3C-493A-B255-37F36D321238}" type="pres">
      <dgm:prSet presAssocID="{342021BF-8B4D-4705-BC76-E05FA1A40665}" presName="tx1" presStyleLbl="revTx" presStyleIdx="0" presStyleCnt="3"/>
      <dgm:spPr/>
    </dgm:pt>
    <dgm:pt modelId="{F435DF3F-2E32-4134-A012-524089A35033}" type="pres">
      <dgm:prSet presAssocID="{342021BF-8B4D-4705-BC76-E05FA1A40665}" presName="vert1" presStyleCnt="0"/>
      <dgm:spPr/>
    </dgm:pt>
    <dgm:pt modelId="{F0D08ECD-C504-4DD2-910C-529D7F3A7109}" type="pres">
      <dgm:prSet presAssocID="{C80E8627-7B48-409B-97F1-B6745790FED2}" presName="thickLine" presStyleLbl="alignNode1" presStyleIdx="1" presStyleCnt="3"/>
      <dgm:spPr/>
    </dgm:pt>
    <dgm:pt modelId="{EC220BA7-F1AA-4AC9-9FC5-F056C65E2AC4}" type="pres">
      <dgm:prSet presAssocID="{C80E8627-7B48-409B-97F1-B6745790FED2}" presName="horz1" presStyleCnt="0"/>
      <dgm:spPr/>
    </dgm:pt>
    <dgm:pt modelId="{CDDB800C-A0A3-4BBD-810D-561F5393C214}" type="pres">
      <dgm:prSet presAssocID="{C80E8627-7B48-409B-97F1-B6745790FED2}" presName="tx1" presStyleLbl="revTx" presStyleIdx="1" presStyleCnt="3"/>
      <dgm:spPr/>
    </dgm:pt>
    <dgm:pt modelId="{FE31371A-1753-40A9-87DC-BC6700B8B085}" type="pres">
      <dgm:prSet presAssocID="{C80E8627-7B48-409B-97F1-B6745790FED2}" presName="vert1" presStyleCnt="0"/>
      <dgm:spPr/>
    </dgm:pt>
    <dgm:pt modelId="{8735E194-42C8-4D56-836B-DC52F1205D8F}" type="pres">
      <dgm:prSet presAssocID="{5BF8B895-EC13-4DEB-A9D0-C47CB6286354}" presName="thickLine" presStyleLbl="alignNode1" presStyleIdx="2" presStyleCnt="3"/>
      <dgm:spPr/>
    </dgm:pt>
    <dgm:pt modelId="{D76B22F1-D061-41EB-8D2A-8FE80272EAAD}" type="pres">
      <dgm:prSet presAssocID="{5BF8B895-EC13-4DEB-A9D0-C47CB6286354}" presName="horz1" presStyleCnt="0"/>
      <dgm:spPr/>
    </dgm:pt>
    <dgm:pt modelId="{1C8C3E8B-C40D-446B-A86A-0BEEEC5DE58F}" type="pres">
      <dgm:prSet presAssocID="{5BF8B895-EC13-4DEB-A9D0-C47CB6286354}" presName="tx1" presStyleLbl="revTx" presStyleIdx="2" presStyleCnt="3"/>
      <dgm:spPr/>
    </dgm:pt>
    <dgm:pt modelId="{39473680-B7B7-47A2-B007-F71D547919AD}" type="pres">
      <dgm:prSet presAssocID="{5BF8B895-EC13-4DEB-A9D0-C47CB6286354}" presName="vert1" presStyleCnt="0"/>
      <dgm:spPr/>
    </dgm:pt>
  </dgm:ptLst>
  <dgm:cxnLst>
    <dgm:cxn modelId="{8270B20D-2D21-4859-B33B-892DF67F4901}" type="presOf" srcId="{C80E8627-7B48-409B-97F1-B6745790FED2}" destId="{CDDB800C-A0A3-4BBD-810D-561F5393C214}" srcOrd="0" destOrd="0" presId="urn:microsoft.com/office/officeart/2008/layout/LinedList"/>
    <dgm:cxn modelId="{92B33A2C-1E77-4ED6-919D-C18A9D8D78FD}" type="presOf" srcId="{5BF8B895-EC13-4DEB-A9D0-C47CB6286354}" destId="{1C8C3E8B-C40D-446B-A86A-0BEEEC5DE58F}" srcOrd="0" destOrd="0" presId="urn:microsoft.com/office/officeart/2008/layout/LinedList"/>
    <dgm:cxn modelId="{34560572-2E21-4FBF-B5C3-03B1FCF12A5B}" srcId="{9D48A64E-BC09-4824-8B31-D18E25633EE1}" destId="{5BF8B895-EC13-4DEB-A9D0-C47CB6286354}" srcOrd="2" destOrd="0" parTransId="{F2FEB06E-C68B-443A-AB0B-EE1297457D02}" sibTransId="{CEC087E3-DFFC-48A6-9D83-BF7162A58566}"/>
    <dgm:cxn modelId="{08527BAA-F971-44D6-9E60-9C872D91EAC7}" srcId="{9D48A64E-BC09-4824-8B31-D18E25633EE1}" destId="{C80E8627-7B48-409B-97F1-B6745790FED2}" srcOrd="1" destOrd="0" parTransId="{76EE2895-52D0-43E2-9E19-C556F5AD8011}" sibTransId="{33861141-2961-4337-A957-0690FF67C449}"/>
    <dgm:cxn modelId="{795DD9AA-9260-4E65-9E04-063B873117E7}" type="presOf" srcId="{9D48A64E-BC09-4824-8B31-D18E25633EE1}" destId="{46390D8A-3DD4-4219-AEE4-04DC95E75862}" srcOrd="0" destOrd="0" presId="urn:microsoft.com/office/officeart/2008/layout/LinedList"/>
    <dgm:cxn modelId="{2FD1E0DD-12D0-4DD3-A22D-8B62F3B6AEFC}" type="presOf" srcId="{342021BF-8B4D-4705-BC76-E05FA1A40665}" destId="{14A646EE-ED3C-493A-B255-37F36D321238}" srcOrd="0" destOrd="0" presId="urn:microsoft.com/office/officeart/2008/layout/LinedList"/>
    <dgm:cxn modelId="{9B860EF0-1DFE-4F04-860F-678D0DB663AA}" srcId="{9D48A64E-BC09-4824-8B31-D18E25633EE1}" destId="{342021BF-8B4D-4705-BC76-E05FA1A40665}" srcOrd="0" destOrd="0" parTransId="{0852613C-5715-4151-825F-1134F9269705}" sibTransId="{FC7BFC9B-F31B-442B-A2A0-A381AEBC00EE}"/>
    <dgm:cxn modelId="{69A3A05C-B953-472F-A93A-E05D7BFC05AC}" type="presParOf" srcId="{46390D8A-3DD4-4219-AEE4-04DC95E75862}" destId="{779EAB07-B1A2-4DF4-99D0-1B28A7504D21}" srcOrd="0" destOrd="0" presId="urn:microsoft.com/office/officeart/2008/layout/LinedList"/>
    <dgm:cxn modelId="{F456B2BB-49F0-4C66-8A74-21584E24B9C6}" type="presParOf" srcId="{46390D8A-3DD4-4219-AEE4-04DC95E75862}" destId="{A7531D7A-0A01-4F28-A280-4C1C2A35A310}" srcOrd="1" destOrd="0" presId="urn:microsoft.com/office/officeart/2008/layout/LinedList"/>
    <dgm:cxn modelId="{819B1B3B-D232-4379-9C52-901FCC80DDAB}" type="presParOf" srcId="{A7531D7A-0A01-4F28-A280-4C1C2A35A310}" destId="{14A646EE-ED3C-493A-B255-37F36D321238}" srcOrd="0" destOrd="0" presId="urn:microsoft.com/office/officeart/2008/layout/LinedList"/>
    <dgm:cxn modelId="{4C1CB5A3-51B5-4582-B643-CEBD7A3DB2E7}" type="presParOf" srcId="{A7531D7A-0A01-4F28-A280-4C1C2A35A310}" destId="{F435DF3F-2E32-4134-A012-524089A35033}" srcOrd="1" destOrd="0" presId="urn:microsoft.com/office/officeart/2008/layout/LinedList"/>
    <dgm:cxn modelId="{5D7D7950-D2C9-4F21-AD5B-97F8BCC266E4}" type="presParOf" srcId="{46390D8A-3DD4-4219-AEE4-04DC95E75862}" destId="{F0D08ECD-C504-4DD2-910C-529D7F3A7109}" srcOrd="2" destOrd="0" presId="urn:microsoft.com/office/officeart/2008/layout/LinedList"/>
    <dgm:cxn modelId="{3857BC5A-7055-41C7-868E-B09625F0F211}" type="presParOf" srcId="{46390D8A-3DD4-4219-AEE4-04DC95E75862}" destId="{EC220BA7-F1AA-4AC9-9FC5-F056C65E2AC4}" srcOrd="3" destOrd="0" presId="urn:microsoft.com/office/officeart/2008/layout/LinedList"/>
    <dgm:cxn modelId="{12FA562B-8D7B-4FA2-93A9-44CB9793AB21}" type="presParOf" srcId="{EC220BA7-F1AA-4AC9-9FC5-F056C65E2AC4}" destId="{CDDB800C-A0A3-4BBD-810D-561F5393C214}" srcOrd="0" destOrd="0" presId="urn:microsoft.com/office/officeart/2008/layout/LinedList"/>
    <dgm:cxn modelId="{BC9152F3-ED35-4683-AD95-DC978D19CDBE}" type="presParOf" srcId="{EC220BA7-F1AA-4AC9-9FC5-F056C65E2AC4}" destId="{FE31371A-1753-40A9-87DC-BC6700B8B085}" srcOrd="1" destOrd="0" presId="urn:microsoft.com/office/officeart/2008/layout/LinedList"/>
    <dgm:cxn modelId="{F751F51D-70DA-488D-B6C6-1C568BCC8D53}" type="presParOf" srcId="{46390D8A-3DD4-4219-AEE4-04DC95E75862}" destId="{8735E194-42C8-4D56-836B-DC52F1205D8F}" srcOrd="4" destOrd="0" presId="urn:microsoft.com/office/officeart/2008/layout/LinedList"/>
    <dgm:cxn modelId="{31761EC6-72F7-4AD2-90D0-60D2DF10ABAB}" type="presParOf" srcId="{46390D8A-3DD4-4219-AEE4-04DC95E75862}" destId="{D76B22F1-D061-41EB-8D2A-8FE80272EAAD}" srcOrd="5" destOrd="0" presId="urn:microsoft.com/office/officeart/2008/layout/LinedList"/>
    <dgm:cxn modelId="{6CBA9448-83C6-4BA7-816C-230889F25173}" type="presParOf" srcId="{D76B22F1-D061-41EB-8D2A-8FE80272EAAD}" destId="{1C8C3E8B-C40D-446B-A86A-0BEEEC5DE58F}" srcOrd="0" destOrd="0" presId="urn:microsoft.com/office/officeart/2008/layout/LinedList"/>
    <dgm:cxn modelId="{49F74AFE-992C-47F4-9361-350BA3BD7FF5}" type="presParOf" srcId="{D76B22F1-D061-41EB-8D2A-8FE80272EAAD}" destId="{39473680-B7B7-47A2-B007-F71D547919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45914-4B46-44B1-ADC7-CBB178C848A6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3E4BD-69F2-4DEB-944E-22E3C61C7379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Excluir colunas:</a:t>
          </a:r>
        </a:p>
      </dsp:txBody>
      <dsp:txXfrm>
        <a:off x="0" y="0"/>
        <a:ext cx="6492875" cy="1276350"/>
      </dsp:txXfrm>
    </dsp:sp>
    <dsp:sp modelId="{68F752C1-6E99-45AB-BA04-239C902A4F75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5CBED-7F13-479B-8F3A-B77D52CD075E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>
              <a:solidFill>
                <a:srgbClr val="0070C0"/>
              </a:solidFill>
            </a:rPr>
            <a:t>ALTER TABLE </a:t>
          </a:r>
          <a:r>
            <a:rPr lang="en-US" sz="3500" b="0" i="1" kern="1200" dirty="0" err="1"/>
            <a:t>table_name</a:t>
          </a:r>
          <a:br>
            <a:rPr lang="en-US" sz="3500" kern="1200" dirty="0"/>
          </a:br>
          <a:r>
            <a:rPr lang="en-US" sz="3500" b="0" i="0" kern="1200" dirty="0">
              <a:solidFill>
                <a:srgbClr val="0070C0"/>
              </a:solidFill>
            </a:rPr>
            <a:t>DROP COLUMN </a:t>
          </a:r>
          <a:r>
            <a:rPr lang="en-US" sz="3500" b="0" i="1" kern="1200" dirty="0" err="1"/>
            <a:t>column_name</a:t>
          </a:r>
          <a:r>
            <a:rPr lang="en-US" sz="3500" b="0" i="0" kern="1200" dirty="0"/>
            <a:t>;</a:t>
          </a:r>
          <a:endParaRPr lang="en-US" sz="3500" kern="1200" dirty="0"/>
        </a:p>
      </dsp:txBody>
      <dsp:txXfrm>
        <a:off x="0" y="1276350"/>
        <a:ext cx="6492875" cy="1276350"/>
      </dsp:txXfrm>
    </dsp:sp>
    <dsp:sp modelId="{921BD400-C218-4B59-A018-B3A8E3DB3626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06B00-443A-4968-B110-295AB98FE143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Exemplo Excluir colunas:</a:t>
          </a:r>
        </a:p>
      </dsp:txBody>
      <dsp:txXfrm>
        <a:off x="0" y="2552700"/>
        <a:ext cx="6492875" cy="1276350"/>
      </dsp:txXfrm>
    </dsp:sp>
    <dsp:sp modelId="{4039403B-7D2E-41BD-A34C-4478A624FB3B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24954-C7F9-4AF2-B13E-9E7687E5C639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>
              <a:solidFill>
                <a:srgbClr val="0070C0"/>
              </a:solidFill>
            </a:rPr>
            <a:t>ALTER TABLE </a:t>
          </a:r>
          <a:r>
            <a:rPr lang="en-US" sz="3500" b="0" i="0" kern="1200" dirty="0"/>
            <a:t>Customers</a:t>
          </a:r>
          <a:br>
            <a:rPr lang="en-US" sz="3500" kern="1200" dirty="0"/>
          </a:br>
          <a:r>
            <a:rPr lang="en-US" sz="3500" b="0" i="0" kern="1200" dirty="0">
              <a:solidFill>
                <a:srgbClr val="0070C0"/>
              </a:solidFill>
            </a:rPr>
            <a:t>DROP COLUMN </a:t>
          </a:r>
          <a:r>
            <a:rPr lang="en-US" sz="3500" b="0" i="0" kern="1200" dirty="0"/>
            <a:t>Email;</a:t>
          </a:r>
          <a:endParaRPr lang="en-US" sz="3500" kern="1200" dirty="0"/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EAB07-B1A2-4DF4-99D0-1B28A7504D21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646EE-ED3C-493A-B255-37F36D321238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dirty="0">
              <a:solidFill>
                <a:srgbClr val="0070C0"/>
              </a:solidFill>
            </a:rPr>
            <a:t>ALTER TABLE </a:t>
          </a:r>
          <a:r>
            <a:rPr lang="en-US" sz="3400" b="0" i="1" kern="1200" dirty="0" err="1"/>
            <a:t>table_name</a:t>
          </a:r>
          <a:br>
            <a:rPr lang="en-US" sz="3400" kern="1200" dirty="0"/>
          </a:br>
          <a:r>
            <a:rPr lang="en-US" sz="3400" b="0" i="0" kern="1200" dirty="0">
              <a:solidFill>
                <a:srgbClr val="0070C0"/>
              </a:solidFill>
            </a:rPr>
            <a:t>MODIFY COLUMN </a:t>
          </a:r>
          <a:r>
            <a:rPr lang="en-US" sz="3400" b="0" i="1" kern="1200" dirty="0" err="1"/>
            <a:t>column_name</a:t>
          </a:r>
          <a:r>
            <a:rPr lang="en-US" sz="3400" b="0" i="1" kern="1200" dirty="0"/>
            <a:t> datatype</a:t>
          </a:r>
          <a:r>
            <a:rPr lang="en-US" sz="3400" b="0" i="0" kern="1200" dirty="0"/>
            <a:t>;</a:t>
          </a:r>
          <a:endParaRPr lang="en-US" sz="3400" kern="1200" dirty="0"/>
        </a:p>
      </dsp:txBody>
      <dsp:txXfrm>
        <a:off x="0" y="2492"/>
        <a:ext cx="6492875" cy="1700138"/>
      </dsp:txXfrm>
    </dsp:sp>
    <dsp:sp modelId="{F0D08ECD-C504-4DD2-910C-529D7F3A7109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B800C-A0A3-4BBD-810D-561F5393C214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Ou</a:t>
          </a:r>
        </a:p>
      </dsp:txBody>
      <dsp:txXfrm>
        <a:off x="0" y="1702630"/>
        <a:ext cx="6492875" cy="1700138"/>
      </dsp:txXfrm>
    </dsp:sp>
    <dsp:sp modelId="{8735E194-42C8-4D56-836B-DC52F1205D8F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C3E8B-C40D-446B-A86A-0BEEEC5DE58F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dirty="0">
              <a:solidFill>
                <a:srgbClr val="0070C0"/>
              </a:solidFill>
            </a:rPr>
            <a:t>ALTER TABLE </a:t>
          </a:r>
          <a:r>
            <a:rPr lang="en-US" sz="3400" b="0" i="1" kern="1200" dirty="0" err="1"/>
            <a:t>table_name</a:t>
          </a:r>
          <a:br>
            <a:rPr lang="en-US" sz="3400" kern="1200" dirty="0"/>
          </a:br>
          <a:r>
            <a:rPr lang="en-US" sz="3400" b="0" i="0" kern="1200" dirty="0">
              <a:solidFill>
                <a:srgbClr val="0070C0"/>
              </a:solidFill>
            </a:rPr>
            <a:t>MODIFY</a:t>
          </a:r>
          <a:r>
            <a:rPr lang="en-US" sz="3400" b="0" i="0" kern="1200" dirty="0"/>
            <a:t> </a:t>
          </a:r>
          <a:r>
            <a:rPr lang="en-US" sz="3400" b="0" i="1" kern="1200" dirty="0" err="1"/>
            <a:t>column_name</a:t>
          </a:r>
          <a:r>
            <a:rPr lang="en-US" sz="3400" b="0" i="1" kern="1200" dirty="0"/>
            <a:t> datatype</a:t>
          </a:r>
          <a:r>
            <a:rPr lang="en-US" sz="3400" b="0" i="0" kern="1200" dirty="0"/>
            <a:t>;</a:t>
          </a:r>
          <a:endParaRPr lang="en-US" sz="3400" kern="1200" dirty="0"/>
        </a:p>
      </dsp:txBody>
      <dsp:txXfrm>
        <a:off x="0" y="3402769"/>
        <a:ext cx="6492875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F315B-4D5A-4DE8-B2A4-337C9DBDC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DE31D-B136-43C1-AEDF-D473A4062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BA0DCA-4EDB-489F-888C-49C82FB4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9A3-33B5-4922-BD87-F4879037279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755198-1673-4B8B-988F-EBD1C324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931EDF-E09C-4B73-AD6C-214B5EF8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E2BB-C4BD-4E2E-9F66-69B0B4BE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35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19D55-B53D-4184-84FA-79628D6E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FAA26C-9E7C-438A-9BCE-437A91807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87C91F-9DD3-4AD5-91F4-3287A3D99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9A3-33B5-4922-BD87-F4879037279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A4115-FFCC-46CE-B9CF-BD057013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25205-31E5-4DA2-A141-3DAA5932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E2BB-C4BD-4E2E-9F66-69B0B4BE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30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CABF7F-C823-48C9-97B5-91F59014D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7E4721-6DA5-46CB-82A9-22203BAFD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AC963D-FA1C-44EC-B157-D5118E2B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9A3-33B5-4922-BD87-F4879037279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571B26-0ABD-4208-8C2B-A85F62A8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E37BF6-7D55-47CC-9C45-11E765CB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E2BB-C4BD-4E2E-9F66-69B0B4BE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4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7D1BD-2D01-40E4-84F3-7D21C765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7258E-A6A5-41DE-9A80-F3349CB23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DC4D39-FD69-4A67-BB46-9977FE57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9A3-33B5-4922-BD87-F4879037279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CF6A8A-4539-4443-8953-B5A1926A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143A8-8341-4225-98CA-429C6ACA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E2BB-C4BD-4E2E-9F66-69B0B4BE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40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FBF0D-8106-4173-99D0-B689BD8B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C6F6CA-311A-4818-AC36-8BA81BF40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E57CC0-01D1-4E9A-A0B0-3FBB0DB1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9A3-33B5-4922-BD87-F4879037279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261ECE-C86D-4ABA-B75F-408D7658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3A2612-D7D2-43D8-9407-215885ED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E2BB-C4BD-4E2E-9F66-69B0B4BE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05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AFF7A-593F-4085-BC8E-42BC1287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0E98BB-80F9-4E49-B8C5-B61DDD679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8AA35F-9199-4E36-8187-0BB302189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FB5EFE-7365-494D-81D5-F1690944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9A3-33B5-4922-BD87-F4879037279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396330-902C-4A43-B30D-C2F700EB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842F6F-5397-4091-84FC-52CC003C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E2BB-C4BD-4E2E-9F66-69B0B4BE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7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298D0-CC0C-4BB0-871C-7616497E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801322-EA25-44F3-A92B-B8C94868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0A1201-FFD8-41D3-B437-ED4B30B48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AA6A77-A3A3-45E3-BE33-036B0278D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31398C-BD83-4610-8AEB-3787DCDF8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10D16E-3ADF-4869-8021-AD2CA885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9A3-33B5-4922-BD87-F4879037279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6FA6F8-0D31-4AA3-A65B-9DEA412A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7BC9CE-E49B-4982-9768-377C22C2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E2BB-C4BD-4E2E-9F66-69B0B4BE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15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35E2A-CB90-433F-B927-0F893BBE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74BEBB-B5B1-4AAD-BB39-9CC31DDD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9A3-33B5-4922-BD87-F4879037279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6CCE1D-9979-4CCE-9E76-EAEF12F7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2F1C76-618E-4451-8EBC-887D2CA9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E2BB-C4BD-4E2E-9F66-69B0B4BE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90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FF7F55-F894-4657-82DB-87C0086D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9A3-33B5-4922-BD87-F4879037279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2A8AAB-2856-47D3-82C1-78B63AD3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9FF192-A165-42E4-97A2-59599432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E2BB-C4BD-4E2E-9F66-69B0B4BE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03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DD701-F8BF-440A-A223-6EB5A0CE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5A0DE-1647-49A9-B5F2-03E24987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3B1C5E-5E4A-447D-84F9-D6530D517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6A0DFE-761E-4A96-87BD-BD5582C4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9A3-33B5-4922-BD87-F4879037279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CA4360-377A-44E6-9E0D-64FCD7D6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0620F1-F616-4143-AD7F-7518EDDB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E2BB-C4BD-4E2E-9F66-69B0B4BE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5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F6DB7-46AF-4247-9B15-A3E5F2E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AE050F-16B0-43A7-B6D9-3841693DA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D60260-1B5F-4EB5-A611-D4FA1FC8E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F8DA1-A90D-4D2C-B33D-1E2B8C47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349A3-33B5-4922-BD87-F4879037279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AAFC7D-985C-4318-9E65-1F5C15F1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C8E68C-478B-4A61-A05B-B06CCC32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0E2BB-C4BD-4E2E-9F66-69B0B4BE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91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0969E6-FA19-47E0-AA57-EA9D676B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C1B53A-0716-4251-A340-9E4BC706C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951C26-8DBC-44D2-87A2-4BCD0E546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49A3-33B5-4922-BD87-F4879037279D}" type="datetimeFigureOut">
              <a:rPr lang="pt-BR" smtClean="0"/>
              <a:t>01/09/2020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2DBFA4-204C-457A-82C1-FAB9A0016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B22BEA-6B8E-42EA-9A50-7759356BB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0E2BB-C4BD-4E2E-9F66-69B0B4BE86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4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alter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99BFD-A32A-41EE-BC93-38F490FC4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2054" b="367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570A547-3B30-45FE-B28C-C128B3342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BAC569-7C28-47B0-B642-F614D8B6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DDL alter table</a:t>
            </a:r>
          </a:p>
        </p:txBody>
      </p:sp>
    </p:spTree>
    <p:extLst>
      <p:ext uri="{BB962C8B-B14F-4D97-AF65-F5344CB8AC3E}">
        <p14:creationId xmlns:p14="http://schemas.microsoft.com/office/powerpoint/2010/main" val="1458450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5DEFB0-A488-4D67-9F19-2199BC14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pt-BR" sz="5200">
                <a:solidFill>
                  <a:schemeClr val="bg1"/>
                </a:solidFill>
              </a:rPr>
              <a:t>Alterar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871E7C-4DD0-4CF2-BDDC-8C5694F9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50" y="621792"/>
            <a:ext cx="4832349" cy="54132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Link da </a:t>
            </a:r>
            <a:r>
              <a:rPr lang="en-US" sz="2400" dirty="0" err="1">
                <a:latin typeface="Consolas" panose="020B0609020204030204" pitchFamily="49" charset="0"/>
              </a:rPr>
              <a:t>fonte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pt-BR" sz="2400" dirty="0">
                <a:hlinkClick r:id="rId2"/>
              </a:rPr>
              <a:t>https://www.w3schools.com/sql/sql_alter.asp</a:t>
            </a:r>
            <a:endParaRPr lang="pt-BR" sz="2400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Sintaxe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adicionar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colunas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endParaRPr lang="en-US" sz="24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ALTER TABLE </a:t>
            </a:r>
            <a:r>
              <a:rPr lang="en-US" sz="2400" b="0" i="1" dirty="0" err="1">
                <a:effectLst/>
                <a:latin typeface="Consolas" panose="020B0609020204030204" pitchFamily="49" charset="0"/>
              </a:rPr>
              <a:t>table_name</a:t>
            </a:r>
            <a:br>
              <a:rPr lang="en-US" sz="2400" dirty="0"/>
            </a:br>
            <a:r>
              <a:rPr lang="en-US" sz="24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1" dirty="0" err="1">
                <a:effectLst/>
                <a:latin typeface="Consolas" panose="020B0609020204030204" pitchFamily="49" charset="0"/>
              </a:rPr>
              <a:t>column_name</a:t>
            </a:r>
            <a:r>
              <a:rPr lang="en-US" sz="2400" b="0" i="1" dirty="0">
                <a:effectLst/>
                <a:latin typeface="Consolas" panose="020B0609020204030204" pitchFamily="49" charset="0"/>
              </a:rPr>
              <a:t> datatype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Exemplo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adicionar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colunas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ALTER TABLE 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Customers</a:t>
            </a:r>
            <a:br>
              <a:rPr lang="en-US" sz="2400" dirty="0"/>
            </a:br>
            <a:r>
              <a:rPr lang="en-US" sz="2400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i="0" dirty="0">
                <a:effectLst/>
                <a:latin typeface="Consolas" panose="020B0609020204030204" pitchFamily="49" charset="0"/>
              </a:rPr>
              <a:t> Email varchar(255);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9694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D77D6B8-DB54-4D4D-BBBE-5BFF81A4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Alter Table</a:t>
            </a:r>
          </a:p>
        </p:txBody>
      </p:sp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5F57231A-552C-49FA-BC3F-F7BEAC973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50399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42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2D23B77-CE62-4CD0-A650-4ED0A259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Alter Table - Modificar Colunas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7A76BC1-E36E-41BB-B514-C9BF14426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047336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559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do Office</vt:lpstr>
      <vt:lpstr>SQL</vt:lpstr>
      <vt:lpstr>Alterar Tabelas</vt:lpstr>
      <vt:lpstr>Alter Table</vt:lpstr>
      <vt:lpstr>Alter Table - Modificar Colunas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WELLINGTON FABIO DE OLIVEIRA MARTINS</dc:creator>
  <cp:lastModifiedBy>WELLINGTON FABIO DE OLIVEIRA MARTINS</cp:lastModifiedBy>
  <cp:revision>1</cp:revision>
  <dcterms:created xsi:type="dcterms:W3CDTF">2020-09-01T13:18:28Z</dcterms:created>
  <dcterms:modified xsi:type="dcterms:W3CDTF">2020-09-01T13:20:23Z</dcterms:modified>
</cp:coreProperties>
</file>