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8" r:id="rId1"/>
  </p:sldMasterIdLst>
  <p:notesMasterIdLst>
    <p:notesMasterId r:id="rId14"/>
  </p:notesMasterIdLst>
  <p:handoutMasterIdLst>
    <p:handoutMasterId r:id="rId15"/>
  </p:handoutMasterIdLst>
  <p:sldIdLst>
    <p:sldId id="272" r:id="rId2"/>
    <p:sldId id="304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02" r:id="rId13"/>
  </p:sldIdLst>
  <p:sldSz cx="12192000" cy="6858000"/>
  <p:notesSz cx="6858000" cy="9658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∞ Rafael Leme ∞" initials="∞RL∞" lastIdx="1" clrIdx="0">
    <p:extLst>
      <p:ext uri="{19B8F6BF-5375-455C-9EA6-DF929625EA0E}">
        <p15:presenceInfo xmlns:p15="http://schemas.microsoft.com/office/powerpoint/2012/main" userId="667f3e216e170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33CC"/>
    <a:srgbClr val="FF33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88544" autoAdjust="0"/>
  </p:normalViewPr>
  <p:slideViewPr>
    <p:cSldViewPr>
      <p:cViewPr varScale="1">
        <p:scale>
          <a:sx n="65" d="100"/>
          <a:sy n="65" d="100"/>
        </p:scale>
        <p:origin x="7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notesViewPr>
    <p:cSldViewPr>
      <p:cViewPr varScale="1">
        <p:scale>
          <a:sx n="38" d="100"/>
          <a:sy n="38" d="100"/>
        </p:scale>
        <p:origin x="-1530" y="-90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72D70B6-D77A-450D-905E-1A19643E8EB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9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723900"/>
            <a:ext cx="6438900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0"/>
            <a:r>
              <a:rPr lang="en-US" smtClean="0"/>
              <a:t>Segundo nível</a:t>
            </a:r>
          </a:p>
          <a:p>
            <a:pPr lvl="0"/>
            <a:r>
              <a:rPr lang="en-US" smtClean="0"/>
              <a:t>Terceiro nível</a:t>
            </a:r>
          </a:p>
          <a:p>
            <a:pPr lvl="0"/>
            <a:r>
              <a:rPr lang="en-US" smtClean="0"/>
              <a:t>Quarto nível</a:t>
            </a:r>
          </a:p>
          <a:p>
            <a:pPr lvl="0"/>
            <a:r>
              <a:rPr lang="en-US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0ACCD37-527F-4DAC-95E6-BF6311B3DB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42FBB-3F19-4634-B0FD-C4138C27B255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723900"/>
            <a:ext cx="6438900" cy="3622675"/>
          </a:xfrm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2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571500" y="21431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pic>
        <p:nvPicPr>
          <p:cNvPr id="1027" name="Imagem 3" descr="Logo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429375"/>
            <a:ext cx="12382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3472" y="1772816"/>
            <a:ext cx="9289031" cy="2664296"/>
          </a:xfrm>
        </p:spPr>
        <p:txBody>
          <a:bodyPr/>
          <a:lstStyle/>
          <a:p>
            <a:pPr algn="ctr"/>
            <a:r>
              <a:rPr lang="pt-BR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Técnico em Informática</a:t>
            </a:r>
            <a:br>
              <a:rPr lang="pt-BR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Programação para Dispositivos Móveis</a:t>
            </a:r>
            <a:br>
              <a:rPr lang="pt-BR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/>
            </a:r>
            <a:br>
              <a:rPr lang="pt-BR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Aula </a:t>
            </a:r>
            <a:r>
              <a:rPr lang="pt-BR" b="1" dirty="0" smtClean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3</a:t>
            </a:r>
            <a:endParaRPr lang="pt-BR" b="1" dirty="0">
              <a:ln w="6600">
                <a:solidFill>
                  <a:schemeClr val="bg1"/>
                </a:solidFill>
                <a:prstDash val="solid"/>
              </a:ln>
              <a:effectLst>
                <a:outerShdw dist="38100" dir="2700000" algn="tl" rotWithShape="0">
                  <a:schemeClr val="tx1"/>
                </a:outerShdw>
              </a:effectLst>
              <a:latin typeface="Arial MT Black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83432" y="551723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Professor Rafael Nogueira Leme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</a:t>
            </a:r>
            <a:r>
              <a:rPr lang="pt-BR" dirty="0" err="1" smtClean="0"/>
              <a:t>build.gradle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1236" y="1484784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Arquivo do projeto </a:t>
            </a:r>
            <a:r>
              <a:rPr lang="pt-BR" dirty="0" smtClean="0"/>
              <a:t>– na prática só alteraremos se mudar a versão do plug-in do </a:t>
            </a:r>
            <a:r>
              <a:rPr lang="pt-BR" dirty="0" err="1" smtClean="0"/>
              <a:t>Gradle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Arquivo do módulo</a:t>
            </a:r>
            <a:r>
              <a:rPr lang="pt-BR" dirty="0" smtClean="0"/>
              <a:t> – Definimos os parâmetros de configuração do módulo. Como por exemplo a versão mínima do </a:t>
            </a:r>
            <a:r>
              <a:rPr lang="pt-BR" dirty="0" err="1" smtClean="0"/>
              <a:t>Android</a:t>
            </a:r>
            <a:r>
              <a:rPr lang="pt-BR" dirty="0" smtClean="0"/>
              <a:t> que o </a:t>
            </a:r>
            <a:r>
              <a:rPr lang="pt-BR" dirty="0" err="1" smtClean="0"/>
              <a:t>aplicatico</a:t>
            </a:r>
            <a:r>
              <a:rPr lang="pt-BR" dirty="0" smtClean="0"/>
              <a:t> suportará, a versão do seu aplicativo além de bibliotecas necessárias para </a:t>
            </a:r>
            <a:r>
              <a:rPr lang="pt-BR" dirty="0" err="1" smtClean="0"/>
              <a:t>compilcação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428" y="3068960"/>
            <a:ext cx="5472608" cy="35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0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eventos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Exemplo: Vamos criar uma tela de </a:t>
            </a:r>
            <a:r>
              <a:rPr lang="pt-BR" dirty="0" err="1" smtClean="0"/>
              <a:t>Login</a:t>
            </a:r>
            <a:r>
              <a:rPr lang="pt-BR" dirty="0"/>
              <a:t> </a:t>
            </a:r>
            <a:r>
              <a:rPr lang="pt-BR" dirty="0" smtClean="0"/>
              <a:t>para nosso aplicativo e tratar o evento do botão de </a:t>
            </a:r>
            <a:r>
              <a:rPr lang="pt-BR" dirty="0" err="1" smtClean="0"/>
              <a:t>login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05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2636912"/>
            <a:ext cx="10972800" cy="1143000"/>
          </a:xfrm>
        </p:spPr>
        <p:txBody>
          <a:bodyPr/>
          <a:lstStyle/>
          <a:p>
            <a:r>
              <a:rPr lang="pt-BR" dirty="0" smtClean="0"/>
              <a:t>Obrigado pessoal, até a próxima aula.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51632" y="594928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 Rafael Nogueira Leme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67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a estrutura de arquivos de um projeto no </a:t>
            </a:r>
            <a:r>
              <a:rPr lang="pt-BR" dirty="0" err="1" smtClean="0"/>
              <a:t>Android</a:t>
            </a:r>
            <a:r>
              <a:rPr lang="pt-BR" dirty="0" smtClean="0"/>
              <a:t>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8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arquivos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 </a:t>
            </a:r>
            <a:r>
              <a:rPr lang="pt-BR" dirty="0" err="1" smtClean="0"/>
              <a:t>Android</a:t>
            </a:r>
            <a:r>
              <a:rPr lang="pt-BR" dirty="0" smtClean="0"/>
              <a:t> Studio podemos trabalhar com um projeto de cada vez e cada projeto pode conter vários módulos.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pasta </a:t>
            </a:r>
            <a:r>
              <a:rPr lang="pt-BR" dirty="0" err="1" smtClean="0"/>
              <a:t>app</a:t>
            </a:r>
            <a:r>
              <a:rPr lang="pt-BR" dirty="0" smtClean="0"/>
              <a:t> representa o módulo padrão do projeto, dentro dela temos os códigos-fontes e arquivos de compilação deste módulo.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Na raiz do projeto existem outros arquivos para compilação do projeto para todos os módulos.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65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pasta </a:t>
            </a:r>
            <a:r>
              <a:rPr lang="pt-BR" dirty="0" err="1" smtClean="0"/>
              <a:t>raíz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</a:t>
            </a:r>
            <a:r>
              <a:rPr lang="pt-BR" dirty="0" err="1" smtClean="0"/>
              <a:t>pp</a:t>
            </a:r>
            <a:r>
              <a:rPr lang="pt-BR" dirty="0" smtClean="0"/>
              <a:t> – Módulo </a:t>
            </a:r>
            <a:r>
              <a:rPr lang="pt-BR" dirty="0" err="1" smtClean="0"/>
              <a:t>app</a:t>
            </a:r>
            <a:r>
              <a:rPr lang="pt-BR" dirty="0" smtClean="0"/>
              <a:t> padrã</a:t>
            </a:r>
            <a:r>
              <a:rPr lang="pt-BR" dirty="0"/>
              <a:t>o</a:t>
            </a:r>
            <a:r>
              <a:rPr lang="pt-BR" dirty="0" smtClean="0"/>
              <a:t>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build.gradle</a:t>
            </a:r>
            <a:r>
              <a:rPr lang="pt-BR" dirty="0" smtClean="0"/>
              <a:t> – Arquivo de configuração do </a:t>
            </a:r>
            <a:r>
              <a:rPr lang="pt-BR" dirty="0" err="1" smtClean="0"/>
              <a:t>Gradle</a:t>
            </a:r>
            <a:r>
              <a:rPr lang="pt-BR" dirty="0" smtClean="0"/>
              <a:t>, vale para todos os módulos, provável que nunca precisemos alterar nada aqui.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g</a:t>
            </a:r>
            <a:r>
              <a:rPr lang="pt-BR" dirty="0" err="1" smtClean="0"/>
              <a:t>radle.properties</a:t>
            </a:r>
            <a:r>
              <a:rPr lang="pt-BR" dirty="0" smtClean="0"/>
              <a:t> – Propriedades para customizar o </a:t>
            </a:r>
            <a:r>
              <a:rPr lang="pt-BR" dirty="0" err="1" smtClean="0"/>
              <a:t>gradle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</a:t>
            </a:r>
            <a:r>
              <a:rPr lang="pt-BR" dirty="0" smtClean="0"/>
              <a:t>radlew.bat – Arquivo com script para compilar 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local.properties</a:t>
            </a:r>
            <a:r>
              <a:rPr lang="pt-BR" dirty="0" smtClean="0"/>
              <a:t> – Arquivo de configurações locais do projeto, como exemplo o caminho no qual foi instalado o </a:t>
            </a:r>
            <a:r>
              <a:rPr lang="pt-BR" dirty="0" err="1" smtClean="0"/>
              <a:t>Android</a:t>
            </a:r>
            <a:r>
              <a:rPr lang="pt-BR" dirty="0" smtClean="0"/>
              <a:t> SDK. O </a:t>
            </a:r>
            <a:r>
              <a:rPr lang="pt-BR" dirty="0" err="1" smtClean="0"/>
              <a:t>Android</a:t>
            </a:r>
            <a:r>
              <a:rPr lang="pt-BR" dirty="0" smtClean="0"/>
              <a:t> Studio coloca o caminho de forma automática pra nós.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settings.gradle</a:t>
            </a:r>
            <a:r>
              <a:rPr lang="pt-BR" dirty="0" smtClean="0"/>
              <a:t> – Arquivo de configuração do </a:t>
            </a:r>
            <a:r>
              <a:rPr lang="pt-BR" dirty="0" err="1" smtClean="0"/>
              <a:t>gradle</a:t>
            </a:r>
            <a:r>
              <a:rPr lang="pt-BR" dirty="0" smtClean="0"/>
              <a:t> que indica quais módulos devem ser compilados.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4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pasta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1236" y="1484784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build – Armazena os arquivos compilados do projeto, o arquivo ,</a:t>
            </a:r>
            <a:r>
              <a:rPr lang="pt-BR" dirty="0" err="1" smtClean="0"/>
              <a:t>apk</a:t>
            </a:r>
            <a:r>
              <a:rPr lang="pt-BR" dirty="0" smtClean="0"/>
              <a:t> (compilado) fica dentro desta pasta.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R.java – Essa classe é gerada automaticamente ao compilar o projeto e permite que a aplicação acesse qualquer recurso como arquivos e imagens utilizando constantes dessa classe. Nunca deve ser alterada manualmente.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libs</a:t>
            </a:r>
            <a:r>
              <a:rPr lang="pt-BR" dirty="0" smtClean="0"/>
              <a:t> – Pasta para inserir os arquivos .</a:t>
            </a:r>
            <a:r>
              <a:rPr lang="pt-BR" dirty="0" err="1" smtClean="0"/>
              <a:t>jar</a:t>
            </a:r>
            <a:r>
              <a:rPr lang="pt-BR" dirty="0" smtClean="0"/>
              <a:t> que devem ser compilados com 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src</a:t>
            </a:r>
            <a:r>
              <a:rPr lang="pt-BR" dirty="0" smtClean="0"/>
              <a:t>/</a:t>
            </a:r>
            <a:r>
              <a:rPr lang="pt-BR" dirty="0" err="1" smtClean="0"/>
              <a:t>main</a:t>
            </a:r>
            <a:r>
              <a:rPr lang="pt-BR" dirty="0" smtClean="0"/>
              <a:t>/</a:t>
            </a:r>
            <a:r>
              <a:rPr lang="pt-BR" dirty="0" err="1" smtClean="0"/>
              <a:t>java</a:t>
            </a:r>
            <a:r>
              <a:rPr lang="pt-BR" dirty="0" smtClean="0"/>
              <a:t> – Classes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src</a:t>
            </a:r>
            <a:r>
              <a:rPr lang="pt-BR" dirty="0" smtClean="0"/>
              <a:t>/</a:t>
            </a:r>
            <a:r>
              <a:rPr lang="pt-BR" dirty="0" err="1" smtClean="0"/>
              <a:t>main</a:t>
            </a:r>
            <a:r>
              <a:rPr lang="pt-BR" dirty="0" smtClean="0"/>
              <a:t>/res – Pasta que contém os recursos da aplicação, como imagens, layouts de telas e arquivos de </a:t>
            </a:r>
            <a:r>
              <a:rPr lang="pt-BR" dirty="0" err="1" smtClean="0"/>
              <a:t>intercionalização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res/</a:t>
            </a:r>
            <a:r>
              <a:rPr lang="pt-BR" dirty="0" err="1" smtClean="0"/>
              <a:t>drawable</a:t>
            </a:r>
            <a:r>
              <a:rPr lang="pt-BR" dirty="0" smtClean="0"/>
              <a:t> – Imagens da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2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pasta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1236" y="1484784"/>
            <a:ext cx="1097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res/</a:t>
            </a:r>
            <a:r>
              <a:rPr lang="pt-BR" dirty="0" err="1" smtClean="0"/>
              <a:t>minimap</a:t>
            </a:r>
            <a:r>
              <a:rPr lang="pt-BR" dirty="0" smtClean="0"/>
              <a:t> – Ícone da aplicação.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res/layout – Pasta que contém os arquivos XML de layout para construir as telas da aplicação.]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res/menu – Arquivos XML que criam os menus da aplicação, que são botões como ações na </a:t>
            </a:r>
            <a:r>
              <a:rPr lang="pt-BR" dirty="0" err="1" smtClean="0"/>
              <a:t>action</a:t>
            </a:r>
            <a:r>
              <a:rPr lang="pt-BR" dirty="0" smtClean="0"/>
              <a:t> 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res/</a:t>
            </a:r>
            <a:r>
              <a:rPr lang="pt-BR" dirty="0" err="1" smtClean="0"/>
              <a:t>values</a:t>
            </a:r>
            <a:r>
              <a:rPr lang="pt-BR" dirty="0" smtClean="0"/>
              <a:t> – Arquivos XML utilizados para internacionalização, configuração de temas e outras configurações.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Cada arquivo seja XML ou imagem dentro da pasta </a:t>
            </a:r>
            <a:r>
              <a:rPr lang="pt-BR" b="1" dirty="0" err="1" smtClean="0"/>
              <a:t>app</a:t>
            </a:r>
            <a:r>
              <a:rPr lang="pt-BR" b="1" dirty="0" smtClean="0"/>
              <a:t>/res contém uma referência na classe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Exemplo: Se criar uma imagem chamada logo.png, a constante </a:t>
            </a:r>
            <a:r>
              <a:rPr lang="pt-BR" b="1" dirty="0" err="1" smtClean="0"/>
              <a:t>R.drawable.logo</a:t>
            </a:r>
            <a:r>
              <a:rPr lang="pt-BR" b="1" dirty="0" smtClean="0"/>
              <a:t> será gerada.</a:t>
            </a:r>
          </a:p>
        </p:txBody>
      </p:sp>
    </p:spTree>
    <p:extLst>
      <p:ext uri="{BB962C8B-B14F-4D97-AF65-F5344CB8AC3E}">
        <p14:creationId xmlns:p14="http://schemas.microsoft.com/office/powerpoint/2010/main" val="427078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AndroidManifest.xml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1236" y="1484784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Base da aplicação, contém todas as configurações do aplicativo.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&lt;</a:t>
            </a:r>
            <a:r>
              <a:rPr lang="pt-BR" b="1" dirty="0" err="1" smtClean="0"/>
              <a:t>manifest</a:t>
            </a:r>
            <a:r>
              <a:rPr lang="pt-BR" b="1" dirty="0" smtClean="0"/>
              <a:t>&gt; </a:t>
            </a:r>
            <a:r>
              <a:rPr lang="pt-BR" dirty="0" smtClean="0"/>
              <a:t>é declarado o pacote principal do projeto. Pacote este identificador do projeto que deve ser único no Google Play. O mesmo pacote é declarado no arquivo </a:t>
            </a:r>
            <a:r>
              <a:rPr lang="pt-BR" dirty="0" err="1" smtClean="0"/>
              <a:t>app</a:t>
            </a:r>
            <a:r>
              <a:rPr lang="pt-BR" dirty="0" smtClean="0"/>
              <a:t>/</a:t>
            </a:r>
            <a:r>
              <a:rPr lang="pt-BR" dirty="0" err="1" smtClean="0"/>
              <a:t>build.gradle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&lt;</a:t>
            </a:r>
            <a:r>
              <a:rPr lang="pt-BR" b="1" dirty="0" err="1" smtClean="0"/>
              <a:t>activity</a:t>
            </a:r>
            <a:r>
              <a:rPr lang="pt-BR" b="1" dirty="0" smtClean="0"/>
              <a:t>&gt; </a:t>
            </a:r>
            <a:r>
              <a:rPr lang="pt-BR" dirty="0" smtClean="0"/>
              <a:t>é obrigatório que cada </a:t>
            </a:r>
            <a:r>
              <a:rPr lang="pt-BR" dirty="0" err="1" smtClean="0"/>
              <a:t>activity</a:t>
            </a:r>
            <a:r>
              <a:rPr lang="pt-BR" dirty="0" smtClean="0"/>
              <a:t> do projeto esteja declarada no AndroidManifest.xml.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&lt;</a:t>
            </a:r>
            <a:r>
              <a:rPr lang="pt-BR" b="1" dirty="0" err="1" smtClean="0"/>
              <a:t>intent-filter</a:t>
            </a:r>
            <a:r>
              <a:rPr lang="pt-BR" b="1" dirty="0" smtClean="0"/>
              <a:t>&gt; </a:t>
            </a:r>
            <a:r>
              <a:rPr lang="pt-BR" dirty="0" smtClean="0"/>
              <a:t>customiza a forma com que a </a:t>
            </a:r>
            <a:r>
              <a:rPr lang="pt-BR" dirty="0" err="1" smtClean="0"/>
              <a:t>activity</a:t>
            </a:r>
            <a:r>
              <a:rPr lang="pt-BR" dirty="0" smtClean="0"/>
              <a:t> será inicializada.</a:t>
            </a:r>
            <a:r>
              <a:rPr lang="pt-BR" dirty="0"/>
              <a:t> </a:t>
            </a:r>
            <a:r>
              <a:rPr lang="pt-BR" dirty="0" smtClean="0"/>
              <a:t>Utilizamos a propriedade MAIN para que a </a:t>
            </a:r>
            <a:r>
              <a:rPr lang="pt-BR" dirty="0" err="1" smtClean="0"/>
              <a:t>activity</a:t>
            </a:r>
            <a:r>
              <a:rPr lang="pt-BR" dirty="0" smtClean="0"/>
              <a:t> em questão deve ser inicializada como ponto inicial da aplicação.</a:t>
            </a:r>
            <a:r>
              <a:rPr lang="pt-BR" dirty="0"/>
              <a:t> </a:t>
            </a:r>
            <a:r>
              <a:rPr lang="pt-BR" dirty="0" smtClean="0"/>
              <a:t>A propriedade LAUNCHER define que o ícone da aplicação deve ser mostrado na tela do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 medida que formos fazendo novos exemplos e exercícios, mais detalhes sobre a configuração do arquivo AndroidManifest.xml serão fornecidos.</a:t>
            </a:r>
          </a:p>
          <a:p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399097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strings.xml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1236" y="1484784"/>
            <a:ext cx="1097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Contém as mensagens para organizar os textos em único arquivo centralizado. Boa prática de programação.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Padrão para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=“</a:t>
            </a:r>
            <a:r>
              <a:rPr lang="pt-BR" dirty="0" err="1" smtClean="0"/>
              <a:t>nomeDaChave</a:t>
            </a:r>
            <a:r>
              <a:rPr lang="pt-BR" dirty="0" smtClean="0"/>
              <a:t>”&gt;Mensagem&lt;/</a:t>
            </a:r>
            <a:r>
              <a:rPr lang="pt-BR" dirty="0" err="1" smtClean="0"/>
              <a:t>string</a:t>
            </a:r>
            <a:r>
              <a:rPr lang="pt-BR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Padrão para acesso a </a:t>
            </a:r>
            <a:r>
              <a:rPr lang="pt-BR" dirty="0" err="1" smtClean="0"/>
              <a:t>string</a:t>
            </a:r>
            <a:r>
              <a:rPr lang="pt-BR" dirty="0" smtClean="0"/>
              <a:t>: @</a:t>
            </a:r>
            <a:r>
              <a:rPr lang="pt-BR" dirty="0" err="1" smtClean="0"/>
              <a:t>string</a:t>
            </a:r>
            <a:r>
              <a:rPr lang="pt-BR" dirty="0" smtClean="0"/>
              <a:t>/</a:t>
            </a:r>
            <a:r>
              <a:rPr lang="pt-BR" dirty="0" err="1" smtClean="0"/>
              <a:t>nomeDaChave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Faça com que o </a:t>
            </a:r>
            <a:r>
              <a:rPr lang="pt-BR" i="1" dirty="0" err="1" smtClean="0"/>
              <a:t>HelloWorld</a:t>
            </a:r>
            <a:r>
              <a:rPr lang="pt-BR" i="1" dirty="0" smtClean="0"/>
              <a:t> do projeto anterior seja buscado no arquivo Strings.xml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8559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R.java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1236" y="1484784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1236" y="1484784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Gerada automaticamente ao compilar o projeto e contém as constantes para acessar os recursos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Utilizada para acessar os recursos do código Java.</a:t>
            </a:r>
          </a:p>
          <a:p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Essa classe nunca deve ser alterada manualmente.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Exemplo de utilização: </a:t>
            </a:r>
            <a:r>
              <a:rPr lang="pt-BR" dirty="0" err="1" smtClean="0"/>
              <a:t>R.string.hello_world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0773343"/>
      </p:ext>
    </p:extLst>
  </p:cSld>
  <p:clrMapOvr>
    <a:masterClrMapping/>
  </p:clrMapOvr>
</p:sld>
</file>

<file path=ppt/theme/theme1.xml><?xml version="1.0" encoding="utf-8"?>
<a:theme xmlns:a="http://schemas.openxmlformats.org/drawingml/2006/main" name="SENA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</Template>
  <TotalTime>4667</TotalTime>
  <Words>697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MT Black</vt:lpstr>
      <vt:lpstr>Calibri</vt:lpstr>
      <vt:lpstr>Times New Roman</vt:lpstr>
      <vt:lpstr>SENAI</vt:lpstr>
      <vt:lpstr>Técnico em Informática Programação para Dispositivos Móveis  Aula 3</vt:lpstr>
      <vt:lpstr>Objetivos</vt:lpstr>
      <vt:lpstr>Estrutura de arquivos</vt:lpstr>
      <vt:lpstr>Arquivos pasta raíz</vt:lpstr>
      <vt:lpstr>Arquivos pasta app</vt:lpstr>
      <vt:lpstr>Arquivos pasta app</vt:lpstr>
      <vt:lpstr>Arquivo AndroidManifest.xml</vt:lpstr>
      <vt:lpstr>Arquivo strings.xml</vt:lpstr>
      <vt:lpstr>Classe R.java</vt:lpstr>
      <vt:lpstr>Arquivo build.gradle</vt:lpstr>
      <vt:lpstr>Tratamento de eventos</vt:lpstr>
      <vt:lpstr>Obrigado pessoal, até a próxima aula.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 Fundamentos da Informática</dc:title>
  <dc:creator>emerson</dc:creator>
  <cp:lastModifiedBy>∞ Rafael Leme ∞</cp:lastModifiedBy>
  <cp:revision>452</cp:revision>
  <cp:lastPrinted>1998-09-13T22:29:20Z</cp:lastPrinted>
  <dcterms:created xsi:type="dcterms:W3CDTF">1998-09-13T18:23:20Z</dcterms:created>
  <dcterms:modified xsi:type="dcterms:W3CDTF">2018-01-29T12:54:55Z</dcterms:modified>
</cp:coreProperties>
</file>