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586DE5-75C1-45D6-8785-4E8B01251622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5F2D07B-CC6F-488B-B787-D5848FB9DF97}">
      <dgm:prSet/>
      <dgm:spPr/>
      <dgm:t>
        <a:bodyPr/>
        <a:lstStyle/>
        <a:p>
          <a:r>
            <a:rPr lang="pt-BR" dirty="0" err="1"/>
            <a:t>Request</a:t>
          </a:r>
          <a:r>
            <a:rPr lang="pt-BR" dirty="0"/>
            <a:t> (Requisição -&gt; Ouvir)</a:t>
          </a:r>
          <a:endParaRPr lang="en-US" dirty="0"/>
        </a:p>
      </dgm:t>
    </dgm:pt>
    <dgm:pt modelId="{749E14EC-5F4E-42CC-A2B1-DEEC3651AB70}" type="parTrans" cxnId="{20650FA2-A941-4EEF-A01B-F968887F9FFF}">
      <dgm:prSet/>
      <dgm:spPr/>
      <dgm:t>
        <a:bodyPr/>
        <a:lstStyle/>
        <a:p>
          <a:endParaRPr lang="en-US"/>
        </a:p>
      </dgm:t>
    </dgm:pt>
    <dgm:pt modelId="{9AF80D6D-DD28-4C92-A023-45BEAE78606F}" type="sibTrans" cxnId="{20650FA2-A941-4EEF-A01B-F968887F9FFF}">
      <dgm:prSet/>
      <dgm:spPr/>
      <dgm:t>
        <a:bodyPr/>
        <a:lstStyle/>
        <a:p>
          <a:endParaRPr lang="en-US"/>
        </a:p>
      </dgm:t>
    </dgm:pt>
    <dgm:pt modelId="{501DA7EE-5DBE-428D-AD8B-40A4E529199E}">
      <dgm:prSet/>
      <dgm:spPr/>
      <dgm:t>
        <a:bodyPr/>
        <a:lstStyle/>
        <a:p>
          <a:r>
            <a:rPr lang="pt-BR" dirty="0"/>
            <a:t>Response (Resposta -&gt; Falar)</a:t>
          </a:r>
          <a:endParaRPr lang="en-US" dirty="0"/>
        </a:p>
      </dgm:t>
    </dgm:pt>
    <dgm:pt modelId="{977F73BA-B1C0-4F4F-A567-4DFD33478458}" type="parTrans" cxnId="{0E2DC278-6946-4C07-902C-C8547CBA01C1}">
      <dgm:prSet/>
      <dgm:spPr/>
      <dgm:t>
        <a:bodyPr/>
        <a:lstStyle/>
        <a:p>
          <a:endParaRPr lang="en-US"/>
        </a:p>
      </dgm:t>
    </dgm:pt>
    <dgm:pt modelId="{BBA067FF-85EF-483A-A142-5D1B876B780D}" type="sibTrans" cxnId="{0E2DC278-6946-4C07-902C-C8547CBA01C1}">
      <dgm:prSet/>
      <dgm:spPr/>
      <dgm:t>
        <a:bodyPr/>
        <a:lstStyle/>
        <a:p>
          <a:endParaRPr lang="en-US"/>
        </a:p>
      </dgm:t>
    </dgm:pt>
    <dgm:pt modelId="{5E13ACC2-A16F-4BD0-94C2-64E69819FAF2}">
      <dgm:prSet/>
      <dgm:spPr/>
      <dgm:t>
        <a:bodyPr/>
        <a:lstStyle/>
        <a:p>
          <a:r>
            <a:rPr lang="pt-BR" dirty="0"/>
            <a:t>Out</a:t>
          </a:r>
        </a:p>
        <a:p>
          <a:r>
            <a:rPr lang="pt-BR" dirty="0"/>
            <a:t>(Saída local)</a:t>
          </a:r>
          <a:endParaRPr lang="en-US" dirty="0"/>
        </a:p>
      </dgm:t>
    </dgm:pt>
    <dgm:pt modelId="{645FAEC6-785F-4619-BCF1-D78E3F8C0FE2}" type="parTrans" cxnId="{23DC4A59-DA4E-408E-8860-804B23343C14}">
      <dgm:prSet/>
      <dgm:spPr/>
      <dgm:t>
        <a:bodyPr/>
        <a:lstStyle/>
        <a:p>
          <a:endParaRPr lang="en-US"/>
        </a:p>
      </dgm:t>
    </dgm:pt>
    <dgm:pt modelId="{4747681A-3A88-4F87-9B8A-41265024AB10}" type="sibTrans" cxnId="{23DC4A59-DA4E-408E-8860-804B23343C14}">
      <dgm:prSet/>
      <dgm:spPr/>
      <dgm:t>
        <a:bodyPr/>
        <a:lstStyle/>
        <a:p>
          <a:endParaRPr lang="en-US"/>
        </a:p>
      </dgm:t>
    </dgm:pt>
    <dgm:pt modelId="{CFDF0B41-5399-4480-825F-9A6349FDD95D}" type="pres">
      <dgm:prSet presAssocID="{17586DE5-75C1-45D6-8785-4E8B012516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C83F8F0-D3E3-4133-951B-9F813A16C55E}" type="pres">
      <dgm:prSet presAssocID="{85F2D07B-CC6F-488B-B787-D5848FB9DF97}" presName="hierRoot1" presStyleCnt="0"/>
      <dgm:spPr/>
    </dgm:pt>
    <dgm:pt modelId="{C4A7AE51-3DCE-4714-8CF4-F1AD82AED478}" type="pres">
      <dgm:prSet presAssocID="{85F2D07B-CC6F-488B-B787-D5848FB9DF97}" presName="composite" presStyleCnt="0"/>
      <dgm:spPr/>
    </dgm:pt>
    <dgm:pt modelId="{C04E0AB3-0927-4F6C-92C9-355F3FF31009}" type="pres">
      <dgm:prSet presAssocID="{85F2D07B-CC6F-488B-B787-D5848FB9DF97}" presName="background" presStyleLbl="node0" presStyleIdx="0" presStyleCnt="3"/>
      <dgm:spPr/>
    </dgm:pt>
    <dgm:pt modelId="{063B070A-82F9-4A06-95B4-C58444F2A0BC}" type="pres">
      <dgm:prSet presAssocID="{85F2D07B-CC6F-488B-B787-D5848FB9DF97}" presName="text" presStyleLbl="fgAcc0" presStyleIdx="0" presStyleCnt="3">
        <dgm:presLayoutVars>
          <dgm:chPref val="3"/>
        </dgm:presLayoutVars>
      </dgm:prSet>
      <dgm:spPr/>
    </dgm:pt>
    <dgm:pt modelId="{00F80789-135E-41FE-A7F5-13F29FDE409C}" type="pres">
      <dgm:prSet presAssocID="{85F2D07B-CC6F-488B-B787-D5848FB9DF97}" presName="hierChild2" presStyleCnt="0"/>
      <dgm:spPr/>
    </dgm:pt>
    <dgm:pt modelId="{8E64D125-669C-46FA-A7D0-B9B916BE7858}" type="pres">
      <dgm:prSet presAssocID="{501DA7EE-5DBE-428D-AD8B-40A4E529199E}" presName="hierRoot1" presStyleCnt="0"/>
      <dgm:spPr/>
    </dgm:pt>
    <dgm:pt modelId="{4E9816F0-016C-4913-A090-E919354930F1}" type="pres">
      <dgm:prSet presAssocID="{501DA7EE-5DBE-428D-AD8B-40A4E529199E}" presName="composite" presStyleCnt="0"/>
      <dgm:spPr/>
    </dgm:pt>
    <dgm:pt modelId="{3A2DBA34-1C58-4F60-BA6A-045FAE202BA3}" type="pres">
      <dgm:prSet presAssocID="{501DA7EE-5DBE-428D-AD8B-40A4E529199E}" presName="background" presStyleLbl="node0" presStyleIdx="1" presStyleCnt="3"/>
      <dgm:spPr/>
    </dgm:pt>
    <dgm:pt modelId="{2A3FEAA8-23C3-4E29-8211-02F30F03FB3D}" type="pres">
      <dgm:prSet presAssocID="{501DA7EE-5DBE-428D-AD8B-40A4E529199E}" presName="text" presStyleLbl="fgAcc0" presStyleIdx="1" presStyleCnt="3">
        <dgm:presLayoutVars>
          <dgm:chPref val="3"/>
        </dgm:presLayoutVars>
      </dgm:prSet>
      <dgm:spPr/>
    </dgm:pt>
    <dgm:pt modelId="{A0B9E618-13A5-4BF7-B710-976A7227CE55}" type="pres">
      <dgm:prSet presAssocID="{501DA7EE-5DBE-428D-AD8B-40A4E529199E}" presName="hierChild2" presStyleCnt="0"/>
      <dgm:spPr/>
    </dgm:pt>
    <dgm:pt modelId="{F9CDD68E-A594-4893-8126-ECAAE0A3542D}" type="pres">
      <dgm:prSet presAssocID="{5E13ACC2-A16F-4BD0-94C2-64E69819FAF2}" presName="hierRoot1" presStyleCnt="0"/>
      <dgm:spPr/>
    </dgm:pt>
    <dgm:pt modelId="{16FF4BFB-8CDE-4CB2-89C5-937D0990BF5C}" type="pres">
      <dgm:prSet presAssocID="{5E13ACC2-A16F-4BD0-94C2-64E69819FAF2}" presName="composite" presStyleCnt="0"/>
      <dgm:spPr/>
    </dgm:pt>
    <dgm:pt modelId="{D3C4B65C-492F-4483-BF28-941E574CCD6E}" type="pres">
      <dgm:prSet presAssocID="{5E13ACC2-A16F-4BD0-94C2-64E69819FAF2}" presName="background" presStyleLbl="node0" presStyleIdx="2" presStyleCnt="3"/>
      <dgm:spPr/>
    </dgm:pt>
    <dgm:pt modelId="{44BBC334-0ACC-4462-ACAB-6FE621C16056}" type="pres">
      <dgm:prSet presAssocID="{5E13ACC2-A16F-4BD0-94C2-64E69819FAF2}" presName="text" presStyleLbl="fgAcc0" presStyleIdx="2" presStyleCnt="3">
        <dgm:presLayoutVars>
          <dgm:chPref val="3"/>
        </dgm:presLayoutVars>
      </dgm:prSet>
      <dgm:spPr/>
    </dgm:pt>
    <dgm:pt modelId="{04B75818-1B28-4B4B-B70F-463699D7B69A}" type="pres">
      <dgm:prSet presAssocID="{5E13ACC2-A16F-4BD0-94C2-64E69819FAF2}" presName="hierChild2" presStyleCnt="0"/>
      <dgm:spPr/>
    </dgm:pt>
  </dgm:ptLst>
  <dgm:cxnLst>
    <dgm:cxn modelId="{8E69EC34-EE95-4F89-9D0A-F18017069AF6}" type="presOf" srcId="{5E13ACC2-A16F-4BD0-94C2-64E69819FAF2}" destId="{44BBC334-0ACC-4462-ACAB-6FE621C16056}" srcOrd="0" destOrd="0" presId="urn:microsoft.com/office/officeart/2005/8/layout/hierarchy1"/>
    <dgm:cxn modelId="{5298BF3A-F56D-42FD-8522-34E85A9E5B36}" type="presOf" srcId="{501DA7EE-5DBE-428D-AD8B-40A4E529199E}" destId="{2A3FEAA8-23C3-4E29-8211-02F30F03FB3D}" srcOrd="0" destOrd="0" presId="urn:microsoft.com/office/officeart/2005/8/layout/hierarchy1"/>
    <dgm:cxn modelId="{6D03ED46-EB28-4E53-8E34-948730B60656}" type="presOf" srcId="{85F2D07B-CC6F-488B-B787-D5848FB9DF97}" destId="{063B070A-82F9-4A06-95B4-C58444F2A0BC}" srcOrd="0" destOrd="0" presId="urn:microsoft.com/office/officeart/2005/8/layout/hierarchy1"/>
    <dgm:cxn modelId="{BE002A58-404B-4D1D-B3E0-BDDA3B977DCD}" type="presOf" srcId="{17586DE5-75C1-45D6-8785-4E8B01251622}" destId="{CFDF0B41-5399-4480-825F-9A6349FDD95D}" srcOrd="0" destOrd="0" presId="urn:microsoft.com/office/officeart/2005/8/layout/hierarchy1"/>
    <dgm:cxn modelId="{0E2DC278-6946-4C07-902C-C8547CBA01C1}" srcId="{17586DE5-75C1-45D6-8785-4E8B01251622}" destId="{501DA7EE-5DBE-428D-AD8B-40A4E529199E}" srcOrd="1" destOrd="0" parTransId="{977F73BA-B1C0-4F4F-A567-4DFD33478458}" sibTransId="{BBA067FF-85EF-483A-A142-5D1B876B780D}"/>
    <dgm:cxn modelId="{23DC4A59-DA4E-408E-8860-804B23343C14}" srcId="{17586DE5-75C1-45D6-8785-4E8B01251622}" destId="{5E13ACC2-A16F-4BD0-94C2-64E69819FAF2}" srcOrd="2" destOrd="0" parTransId="{645FAEC6-785F-4619-BCF1-D78E3F8C0FE2}" sibTransId="{4747681A-3A88-4F87-9B8A-41265024AB10}"/>
    <dgm:cxn modelId="{20650FA2-A941-4EEF-A01B-F968887F9FFF}" srcId="{17586DE5-75C1-45D6-8785-4E8B01251622}" destId="{85F2D07B-CC6F-488B-B787-D5848FB9DF97}" srcOrd="0" destOrd="0" parTransId="{749E14EC-5F4E-42CC-A2B1-DEEC3651AB70}" sibTransId="{9AF80D6D-DD28-4C92-A023-45BEAE78606F}"/>
    <dgm:cxn modelId="{9EAFCD72-2FEC-4A97-A085-5E8AE1C6D62D}" type="presParOf" srcId="{CFDF0B41-5399-4480-825F-9A6349FDD95D}" destId="{6C83F8F0-D3E3-4133-951B-9F813A16C55E}" srcOrd="0" destOrd="0" presId="urn:microsoft.com/office/officeart/2005/8/layout/hierarchy1"/>
    <dgm:cxn modelId="{A64372EB-1F9F-44ED-A7B7-6E8CEB6EBC9F}" type="presParOf" srcId="{6C83F8F0-D3E3-4133-951B-9F813A16C55E}" destId="{C4A7AE51-3DCE-4714-8CF4-F1AD82AED478}" srcOrd="0" destOrd="0" presId="urn:microsoft.com/office/officeart/2005/8/layout/hierarchy1"/>
    <dgm:cxn modelId="{A41909B1-5302-4FC9-8604-694DDC6B9226}" type="presParOf" srcId="{C4A7AE51-3DCE-4714-8CF4-F1AD82AED478}" destId="{C04E0AB3-0927-4F6C-92C9-355F3FF31009}" srcOrd="0" destOrd="0" presId="urn:microsoft.com/office/officeart/2005/8/layout/hierarchy1"/>
    <dgm:cxn modelId="{D5691969-7F41-46A6-B0B1-E7DBF16F4265}" type="presParOf" srcId="{C4A7AE51-3DCE-4714-8CF4-F1AD82AED478}" destId="{063B070A-82F9-4A06-95B4-C58444F2A0BC}" srcOrd="1" destOrd="0" presId="urn:microsoft.com/office/officeart/2005/8/layout/hierarchy1"/>
    <dgm:cxn modelId="{9D8F87DC-5055-410F-9988-B71F8AAE23D3}" type="presParOf" srcId="{6C83F8F0-D3E3-4133-951B-9F813A16C55E}" destId="{00F80789-135E-41FE-A7F5-13F29FDE409C}" srcOrd="1" destOrd="0" presId="urn:microsoft.com/office/officeart/2005/8/layout/hierarchy1"/>
    <dgm:cxn modelId="{4C0CE2A3-8445-4C32-9B75-3DA14F22DE47}" type="presParOf" srcId="{CFDF0B41-5399-4480-825F-9A6349FDD95D}" destId="{8E64D125-669C-46FA-A7D0-B9B916BE7858}" srcOrd="1" destOrd="0" presId="urn:microsoft.com/office/officeart/2005/8/layout/hierarchy1"/>
    <dgm:cxn modelId="{BD6684FC-7E3D-49B8-A9FB-4D37B5DF0E32}" type="presParOf" srcId="{8E64D125-669C-46FA-A7D0-B9B916BE7858}" destId="{4E9816F0-016C-4913-A090-E919354930F1}" srcOrd="0" destOrd="0" presId="urn:microsoft.com/office/officeart/2005/8/layout/hierarchy1"/>
    <dgm:cxn modelId="{2C5AE7FE-9E28-4D2A-A2EE-44F662F3EE07}" type="presParOf" srcId="{4E9816F0-016C-4913-A090-E919354930F1}" destId="{3A2DBA34-1C58-4F60-BA6A-045FAE202BA3}" srcOrd="0" destOrd="0" presId="urn:microsoft.com/office/officeart/2005/8/layout/hierarchy1"/>
    <dgm:cxn modelId="{276484B1-578C-4F6E-AA53-B2E396CB38DB}" type="presParOf" srcId="{4E9816F0-016C-4913-A090-E919354930F1}" destId="{2A3FEAA8-23C3-4E29-8211-02F30F03FB3D}" srcOrd="1" destOrd="0" presId="urn:microsoft.com/office/officeart/2005/8/layout/hierarchy1"/>
    <dgm:cxn modelId="{A9BA9794-EAEC-4B2B-AFA9-F07D98186F60}" type="presParOf" srcId="{8E64D125-669C-46FA-A7D0-B9B916BE7858}" destId="{A0B9E618-13A5-4BF7-B710-976A7227CE55}" srcOrd="1" destOrd="0" presId="urn:microsoft.com/office/officeart/2005/8/layout/hierarchy1"/>
    <dgm:cxn modelId="{459D8EF2-D42D-4CE5-82F5-3C3D08CFDB2A}" type="presParOf" srcId="{CFDF0B41-5399-4480-825F-9A6349FDD95D}" destId="{F9CDD68E-A594-4893-8126-ECAAE0A3542D}" srcOrd="2" destOrd="0" presId="urn:microsoft.com/office/officeart/2005/8/layout/hierarchy1"/>
    <dgm:cxn modelId="{EB5021D0-362B-47E2-B42D-FC7909E60A27}" type="presParOf" srcId="{F9CDD68E-A594-4893-8126-ECAAE0A3542D}" destId="{16FF4BFB-8CDE-4CB2-89C5-937D0990BF5C}" srcOrd="0" destOrd="0" presId="urn:microsoft.com/office/officeart/2005/8/layout/hierarchy1"/>
    <dgm:cxn modelId="{06693413-C9F0-423D-A42E-8E8104D7B583}" type="presParOf" srcId="{16FF4BFB-8CDE-4CB2-89C5-937D0990BF5C}" destId="{D3C4B65C-492F-4483-BF28-941E574CCD6E}" srcOrd="0" destOrd="0" presId="urn:microsoft.com/office/officeart/2005/8/layout/hierarchy1"/>
    <dgm:cxn modelId="{80C3881A-016D-4FBD-ABEC-C968832134A7}" type="presParOf" srcId="{16FF4BFB-8CDE-4CB2-89C5-937D0990BF5C}" destId="{44BBC334-0ACC-4462-ACAB-6FE621C16056}" srcOrd="1" destOrd="0" presId="urn:microsoft.com/office/officeart/2005/8/layout/hierarchy1"/>
    <dgm:cxn modelId="{9CCB56D4-0784-43AD-B2A4-DDBF1D2DC638}" type="presParOf" srcId="{F9CDD68E-A594-4893-8126-ECAAE0A3542D}" destId="{04B75818-1B28-4B4B-B70F-463699D7B6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E0AB3-0927-4F6C-92C9-355F3FF31009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B070A-82F9-4A06-95B4-C58444F2A0BC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 dirty="0" err="1"/>
            <a:t>Request</a:t>
          </a:r>
          <a:r>
            <a:rPr lang="pt-BR" sz="3400" kern="1200" dirty="0"/>
            <a:t> (Requisição -&gt; Ouvir)</a:t>
          </a:r>
          <a:endParaRPr lang="en-US" sz="3400" kern="1200" dirty="0"/>
        </a:p>
      </dsp:txBody>
      <dsp:txXfrm>
        <a:off x="369163" y="865197"/>
        <a:ext cx="2740203" cy="1701388"/>
      </dsp:txXfrm>
    </dsp:sp>
    <dsp:sp modelId="{3A2DBA34-1C58-4F60-BA6A-045FAE202BA3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FEAA8-23C3-4E29-8211-02F30F03FB3D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 dirty="0"/>
            <a:t>Response (Resposta -&gt; Falar)</a:t>
          </a:r>
          <a:endParaRPr lang="en-US" sz="3400" kern="1200" dirty="0"/>
        </a:p>
      </dsp:txBody>
      <dsp:txXfrm>
        <a:off x="3847692" y="865197"/>
        <a:ext cx="2740203" cy="1701388"/>
      </dsp:txXfrm>
    </dsp:sp>
    <dsp:sp modelId="{D3C4B65C-492F-4483-BF28-941E574CCD6E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BC334-0ACC-4462-ACAB-6FE621C16056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 dirty="0"/>
            <a:t>Out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 dirty="0"/>
            <a:t>(Saída local)</a:t>
          </a:r>
          <a:endParaRPr lang="en-US" sz="3400" kern="1200" dirty="0"/>
        </a:p>
      </dsp:txBody>
      <dsp:txXfrm>
        <a:off x="7326222" y="865197"/>
        <a:ext cx="2740203" cy="1701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2A8F6-8567-4229-9E3F-C018CF666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826104-0116-49AB-AA9A-307ED714C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91C181-FAFD-489F-898E-531BD806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F09B-B4F3-4BD7-9BF2-A9C87F068B91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44D528-C4BE-445D-A807-B71AA3C1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72297E-BAD1-4F45-A7B1-02EFD0EA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80D5-A56F-45F2-B604-20261D95F6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03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FF518-A466-4DC1-8BAA-DAABCA29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B7DD05-681A-43FD-8957-FBE13F93F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8ADE42-1120-4519-AC4A-1DB13B47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F09B-B4F3-4BD7-9BF2-A9C87F068B91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95DCCF-AA9F-42F8-8B9E-1B292B09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2A1126-65CF-4548-88A7-EFE41DF8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80D5-A56F-45F2-B604-20261D95F6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8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0C2E61-449D-47BC-A416-5E16DB62B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D933F1-F20A-4C8D-AA99-5733686B8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F415C4-0E56-491A-B0CB-5763CF6E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F09B-B4F3-4BD7-9BF2-A9C87F068B91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34AF7C-8325-4B6B-84E6-D3C7327E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B34934-55E4-426B-8363-1F18C6C5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80D5-A56F-45F2-B604-20261D95F6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9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9ED9A-96FD-4DA3-8412-5ADE7B31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C838F3-4362-4B54-997E-FF93A7BF8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F0D983-2C6F-44AA-9BD6-9A189478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F09B-B4F3-4BD7-9BF2-A9C87F068B91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BAF6CA-E5BE-4DF8-B00A-BF73D9D1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41D0C-B144-44F2-9A80-194D793B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80D5-A56F-45F2-B604-20261D95F6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38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ADA90-01F7-4D4D-960A-9C453526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FEDB79-51DA-4A43-9E37-70CEF3F16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FEF4ED-F9AD-4F08-BE1D-2E0FD1BA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F09B-B4F3-4BD7-9BF2-A9C87F068B91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685EFA-F31E-4A50-9231-9FEB55CE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613CFE-D98B-40D1-8D36-6F7D6E31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80D5-A56F-45F2-B604-20261D95F6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10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35910-85B0-476F-B8EC-8785C879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2E3B80-77DB-4BDF-97C1-6A0FDF8E0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E9BAC2-6077-4A4B-A392-7FFEABCF9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6548E1-EBEB-4E87-BD61-9754CFAB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F09B-B4F3-4BD7-9BF2-A9C87F068B91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19029F-827D-40AF-8858-A8547D45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6DEAED-83E3-4FF8-A84F-69240C86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80D5-A56F-45F2-B604-20261D95F6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58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C0E37-DF51-48C6-912E-C23C73C2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A25EE6-8B2C-4F3B-9701-A6DA21E96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FA6487-807E-4EF3-A019-1C44F6C26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E2C990-258B-485F-AC7B-07EDD0624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A667E3-130A-4022-9F94-66D537828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856633-9EA9-4EC8-9B39-DA4928FD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F09B-B4F3-4BD7-9BF2-A9C87F068B91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5055FAC-BBAC-47CE-8B07-827254FD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38FC240-E599-46B8-A488-F835BD0D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80D5-A56F-45F2-B604-20261D95F6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91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50E00-1AA4-4F44-BEAD-2D562BC4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75D69F-D997-42FF-9181-4195E84B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F09B-B4F3-4BD7-9BF2-A9C87F068B91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9F79D9-4B9E-4928-AD98-60382302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6114FF-4FD2-4879-A063-9669F066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80D5-A56F-45F2-B604-20261D95F6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33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F05489-EF5C-4BCF-B020-B71EF782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F09B-B4F3-4BD7-9BF2-A9C87F068B91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8D22B1-6099-492C-BF5F-9A144D2E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5AE71C-4DF4-44E9-8723-D8DFD1A9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80D5-A56F-45F2-B604-20261D95F6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75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D9BC8-B04F-4D41-A7F1-A157DC96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932CDF-FBEF-4A68-BEB5-C431DAAA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E26A7A-C4AB-4280-B863-F471B8B44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DB1766-652E-4CE1-A274-ADB42F5B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F09B-B4F3-4BD7-9BF2-A9C87F068B91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356FB4-B7F0-4D11-811F-E73BB200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1A7628-3D85-407F-8081-2952CE7E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80D5-A56F-45F2-B604-20261D95F6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08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0C147-6D8A-48B3-9C09-A86F5341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EC40407-D04F-4195-9B40-47A384DBA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9161DD-B92A-4DD8-B6D9-5EF22D5E1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AC5D3F-0BBD-40F0-901E-53AEFF5A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F09B-B4F3-4BD7-9BF2-A9C87F068B91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EBC6E7-6790-4CF1-85FA-57DC225E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C52ECD-35DA-4248-BE75-13BB4E43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80D5-A56F-45F2-B604-20261D95F6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81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040CF3E-0E97-4671-B61C-4F219847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53314D-3B74-4849-B340-41251333C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47EDA4-F38B-4F7E-A0CD-820B8C613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FF09B-B4F3-4BD7-9BF2-A9C87F068B91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29D6D1-6185-4ADD-8A04-1D899B8C8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70C345-59C8-4C90-84F9-8BEC1218E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380D5-A56F-45F2-B604-20261D95F6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97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ResponderInsomnia/index.jsp?nome=Ana&amp;idade=40&amp;sexo=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89DCC1-9D88-4816-B979-AFD6A5603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Aula2 BackEnd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EB5DAD-96E8-4E4C-A761-45F122F59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Request, Response e Out</a:t>
            </a:r>
          </a:p>
        </p:txBody>
      </p:sp>
    </p:spTree>
    <p:extLst>
      <p:ext uri="{BB962C8B-B14F-4D97-AF65-F5344CB8AC3E}">
        <p14:creationId xmlns:p14="http://schemas.microsoft.com/office/powerpoint/2010/main" val="308109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A43ACA-BCFD-4729-AAA9-40C796E9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FFFFFF"/>
                </a:solidFill>
              </a:rPr>
              <a:t>Objetos de comunicação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DFE4338-EC39-4DDD-98D1-7627A77719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09687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52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19E776-820F-45D7-BFDD-85C7E24F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FFFFFF"/>
                </a:solidFill>
              </a:rPr>
              <a:t>Insomnia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BFD862-7134-4F6C-8A3B-A8B65E20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pt-BR" sz="2000">
                <a:solidFill>
                  <a:srgbClr val="000000"/>
                </a:solidFill>
              </a:rPr>
              <a:t>Aplicativo que faz uma simulação de formulários em frontEnd</a:t>
            </a:r>
          </a:p>
          <a:p>
            <a:r>
              <a:rPr lang="pt-BR" sz="2000">
                <a:solidFill>
                  <a:srgbClr val="000000"/>
                </a:solidFill>
              </a:rPr>
              <a:t>Possui os métodos de requisições GET, POST ...</a:t>
            </a:r>
          </a:p>
          <a:p>
            <a:r>
              <a:rPr lang="pt-BR" sz="2000">
                <a:solidFill>
                  <a:srgbClr val="000000"/>
                </a:solidFill>
              </a:rPr>
              <a:t>Utilizaremos o insomnia para não precisar nos preocupar com o FrontEnd enquanto estamos focados no BackEnd.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547A611-48E8-4270-ADD5-553125FC0C88}"/>
              </a:ext>
            </a:extLst>
          </p:cNvPr>
          <p:cNvSpPr txBox="1"/>
          <p:nvPr/>
        </p:nvSpPr>
        <p:spPr>
          <a:xfrm>
            <a:off x="1172156" y="4673027"/>
            <a:ext cx="4923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Exemplo</a:t>
            </a:r>
            <a:r>
              <a:rPr lang="en-US" b="1" dirty="0"/>
              <a:t> de </a:t>
            </a:r>
            <a:r>
              <a:rPr lang="en-US" b="1" dirty="0" err="1"/>
              <a:t>FrontEnd</a:t>
            </a:r>
            <a:r>
              <a:rPr lang="en-US" b="1" dirty="0"/>
              <a:t> HTML</a:t>
            </a:r>
          </a:p>
          <a:p>
            <a:r>
              <a:rPr lang="en-US" dirty="0"/>
              <a:t>&lt;form action=</a:t>
            </a:r>
            <a:r>
              <a:rPr lang="en-US" i="1" dirty="0"/>
              <a:t>"</a:t>
            </a:r>
            <a:r>
              <a:rPr lang="en-US" i="1" u="sng" dirty="0" err="1"/>
              <a:t>back.jsp</a:t>
            </a:r>
            <a:r>
              <a:rPr lang="en-US" i="1" u="sng" dirty="0"/>
              <a:t>" method="GET"&gt;</a:t>
            </a:r>
          </a:p>
          <a:p>
            <a:r>
              <a:rPr lang="pt-BR" dirty="0"/>
              <a:t>&lt;input </a:t>
            </a:r>
            <a:r>
              <a:rPr lang="pt-BR" dirty="0" err="1"/>
              <a:t>type</a:t>
            </a:r>
            <a:r>
              <a:rPr lang="pt-BR" dirty="0"/>
              <a:t>=</a:t>
            </a:r>
            <a:r>
              <a:rPr lang="pt-BR" i="1" dirty="0"/>
              <a:t>"</a:t>
            </a:r>
            <a:r>
              <a:rPr lang="pt-BR" i="1" dirty="0" err="1"/>
              <a:t>text</a:t>
            </a:r>
            <a:r>
              <a:rPr lang="pt-BR" i="1" dirty="0"/>
              <a:t>" </a:t>
            </a:r>
            <a:r>
              <a:rPr lang="pt-BR" i="1" dirty="0" err="1"/>
              <a:t>name</a:t>
            </a:r>
            <a:r>
              <a:rPr lang="pt-BR" i="1" dirty="0"/>
              <a:t>="valor" </a:t>
            </a:r>
            <a:r>
              <a:rPr lang="pt-BR" i="1" dirty="0" err="1"/>
              <a:t>placeholder</a:t>
            </a:r>
            <a:r>
              <a:rPr lang="pt-BR" i="1" dirty="0"/>
              <a:t>="Digite um valor"&gt;</a:t>
            </a:r>
          </a:p>
          <a:p>
            <a:r>
              <a:rPr lang="pt-BR" dirty="0"/>
              <a:t>&lt;input </a:t>
            </a:r>
            <a:r>
              <a:rPr lang="pt-BR" dirty="0" err="1"/>
              <a:t>type</a:t>
            </a:r>
            <a:r>
              <a:rPr lang="pt-BR" dirty="0"/>
              <a:t>=</a:t>
            </a:r>
            <a:r>
              <a:rPr lang="pt-BR" i="1" dirty="0"/>
              <a:t>"</a:t>
            </a:r>
            <a:r>
              <a:rPr lang="pt-BR" i="1" dirty="0" err="1"/>
              <a:t>submit</a:t>
            </a:r>
            <a:r>
              <a:rPr lang="pt-BR" i="1" dirty="0"/>
              <a:t>" </a:t>
            </a:r>
            <a:r>
              <a:rPr lang="pt-BR" i="1" dirty="0" err="1"/>
              <a:t>value</a:t>
            </a:r>
            <a:r>
              <a:rPr lang="pt-BR" i="1" dirty="0"/>
              <a:t>="Enviar Valor"&gt;</a:t>
            </a:r>
          </a:p>
          <a:p>
            <a:r>
              <a:rPr lang="pt-BR" dirty="0"/>
              <a:t>&lt;/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5A61AC-2250-43B0-9BB4-7487033228FA}"/>
              </a:ext>
            </a:extLst>
          </p:cNvPr>
          <p:cNvSpPr txBox="1"/>
          <p:nvPr/>
        </p:nvSpPr>
        <p:spPr>
          <a:xfrm>
            <a:off x="6102918" y="4673027"/>
            <a:ext cx="5335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Exemplo de </a:t>
            </a:r>
            <a:r>
              <a:rPr lang="pt-BR" b="1" dirty="0" err="1">
                <a:solidFill>
                  <a:srgbClr val="FF0000"/>
                </a:solidFill>
              </a:rPr>
              <a:t>BackEnd</a:t>
            </a:r>
            <a:r>
              <a:rPr lang="pt-BR" b="1" dirty="0">
                <a:solidFill>
                  <a:srgbClr val="FF0000"/>
                </a:solidFill>
              </a:rPr>
              <a:t> JSP</a:t>
            </a:r>
          </a:p>
          <a:p>
            <a:r>
              <a:rPr lang="pt-BR" dirty="0">
                <a:solidFill>
                  <a:srgbClr val="FF0000"/>
                </a:solidFill>
              </a:rPr>
              <a:t>&lt;%</a:t>
            </a:r>
          </a:p>
          <a:p>
            <a:r>
              <a:rPr lang="pt-BR" dirty="0" err="1">
                <a:solidFill>
                  <a:srgbClr val="FF0000"/>
                </a:solidFill>
              </a:rPr>
              <a:t>out.print</a:t>
            </a:r>
            <a:r>
              <a:rPr lang="pt-BR" dirty="0">
                <a:solidFill>
                  <a:srgbClr val="FF0000"/>
                </a:solidFill>
              </a:rPr>
              <a:t>("Olá");</a:t>
            </a:r>
          </a:p>
          <a:p>
            <a:r>
              <a:rPr lang="pt-BR" dirty="0" err="1">
                <a:solidFill>
                  <a:srgbClr val="FF0000"/>
                </a:solidFill>
              </a:rPr>
              <a:t>String</a:t>
            </a:r>
            <a:r>
              <a:rPr lang="pt-BR" dirty="0">
                <a:solidFill>
                  <a:srgbClr val="FF0000"/>
                </a:solidFill>
              </a:rPr>
              <a:t> valor = </a:t>
            </a:r>
            <a:r>
              <a:rPr lang="pt-BR" dirty="0" err="1">
                <a:solidFill>
                  <a:srgbClr val="FF0000"/>
                </a:solidFill>
              </a:rPr>
              <a:t>request.getParameter</a:t>
            </a:r>
            <a:r>
              <a:rPr lang="pt-BR" dirty="0">
                <a:solidFill>
                  <a:srgbClr val="FF0000"/>
                </a:solidFill>
              </a:rPr>
              <a:t>("valor");</a:t>
            </a:r>
          </a:p>
          <a:p>
            <a:r>
              <a:rPr lang="pt-BR" dirty="0" err="1">
                <a:solidFill>
                  <a:srgbClr val="FF0000"/>
                </a:solidFill>
              </a:rPr>
              <a:t>out.print</a:t>
            </a:r>
            <a:r>
              <a:rPr lang="pt-BR" dirty="0">
                <a:solidFill>
                  <a:srgbClr val="FF0000"/>
                </a:solidFill>
              </a:rPr>
              <a:t>(valor);</a:t>
            </a:r>
          </a:p>
          <a:p>
            <a:r>
              <a:rPr lang="pt-BR" dirty="0" err="1">
                <a:solidFill>
                  <a:srgbClr val="FF0000"/>
                </a:solidFill>
              </a:rPr>
              <a:t>response.sendRedirect</a:t>
            </a:r>
            <a:r>
              <a:rPr lang="pt-BR" dirty="0">
                <a:solidFill>
                  <a:srgbClr val="FF0000"/>
                </a:solidFill>
              </a:rPr>
              <a:t>("</a:t>
            </a:r>
            <a:r>
              <a:rPr lang="pt-BR" dirty="0" err="1">
                <a:solidFill>
                  <a:srgbClr val="FF0000"/>
                </a:solidFill>
              </a:rPr>
              <a:t>front.html?resposta</a:t>
            </a:r>
            <a:r>
              <a:rPr lang="pt-BR" dirty="0">
                <a:solidFill>
                  <a:srgbClr val="FF0000"/>
                </a:solidFill>
              </a:rPr>
              <a:t>="+valor);</a:t>
            </a:r>
          </a:p>
          <a:p>
            <a:r>
              <a:rPr lang="pt-BR" dirty="0">
                <a:solidFill>
                  <a:srgbClr val="FF0000"/>
                </a:solidFill>
              </a:rPr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215427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8283A12-4068-41EC-9F50-DB257F52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FFFFFF"/>
                </a:solidFill>
              </a:rPr>
              <a:t>Como enviar dados pela URL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0840EF-EE88-4541-AE26-301CB2B6C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5" y="3092970"/>
            <a:ext cx="10018657" cy="2590378"/>
          </a:xfrm>
        </p:spPr>
        <p:txBody>
          <a:bodyPr>
            <a:normAutofit/>
          </a:bodyPr>
          <a:lstStyle/>
          <a:p>
            <a:r>
              <a:rPr lang="pt-BR" sz="2000">
                <a:solidFill>
                  <a:srgbClr val="000000"/>
                </a:solidFill>
              </a:rPr>
              <a:t>Para enviar dados pelo método GET  pela URL, basta acrescentar no final da URL uma interrogação e separar os dados utilizando E comercial.</a:t>
            </a:r>
          </a:p>
          <a:p>
            <a:r>
              <a:rPr lang="pt-BR" sz="2000">
                <a:solidFill>
                  <a:srgbClr val="000000"/>
                </a:solidFill>
              </a:rPr>
              <a:t>Exemplo: </a:t>
            </a:r>
            <a:r>
              <a:rPr lang="pt-BR" sz="2000">
                <a:solidFill>
                  <a:srgbClr val="000000"/>
                </a:solidFill>
                <a:hlinkClick r:id="rId3"/>
              </a:rPr>
              <a:t>?nome=Ana&amp;idade=40&amp;sexo=M</a:t>
            </a:r>
            <a:endParaRPr lang="pt-BR" sz="2000">
              <a:solidFill>
                <a:srgbClr val="000000"/>
              </a:solidFill>
            </a:endParaRPr>
          </a:p>
          <a:p>
            <a:r>
              <a:rPr lang="pt-BR" sz="2000">
                <a:solidFill>
                  <a:srgbClr val="000000"/>
                </a:solidFill>
              </a:rPr>
              <a:t>Exemplo completo: </a:t>
            </a:r>
            <a:r>
              <a:rPr lang="pt-BR" sz="2000">
                <a:solidFill>
                  <a:srgbClr val="000000"/>
                </a:solidFill>
                <a:hlinkClick r:id="rId3"/>
              </a:rPr>
              <a:t>http://localhost:8080/ResponderInsomnia/index.jsp?nome=Ana&amp;idade=40&amp;sexo=M</a:t>
            </a:r>
            <a:endParaRPr lang="pt-BR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30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Aula2 BackEnd</vt:lpstr>
      <vt:lpstr>Objetos de comunicação</vt:lpstr>
      <vt:lpstr>Insomnia</vt:lpstr>
      <vt:lpstr>Como enviar dados pela 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Aula2 BackEnd</dc:title>
  <dc:creator>WELLINGTON FABIO DE OLIVEIRA MARTINS</dc:creator>
  <cp:lastModifiedBy>WELLINGTON FABIO DE OLIVEIRA MARTINS</cp:lastModifiedBy>
  <cp:revision>1</cp:revision>
  <dcterms:created xsi:type="dcterms:W3CDTF">2020-07-31T14:47:58Z</dcterms:created>
  <dcterms:modified xsi:type="dcterms:W3CDTF">2020-07-31T14:48:23Z</dcterms:modified>
</cp:coreProperties>
</file>