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ACA99-5DAF-477F-B026-0605FEBC07D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487240D-EB95-4671-A4C9-357335000807}">
      <dgm:prSet custT="1"/>
      <dgm:spPr/>
      <dgm:t>
        <a:bodyPr/>
        <a:lstStyle/>
        <a:p>
          <a:pPr>
            <a:defRPr cap="all"/>
          </a:pPr>
          <a:r>
            <a:rPr lang="pt-BR" sz="1800" b="1" cap="none" dirty="0" err="1">
              <a:solidFill>
                <a:schemeClr val="tx1"/>
              </a:solidFill>
            </a:rPr>
            <a:t>name</a:t>
          </a:r>
          <a:r>
            <a:rPr lang="pt-BR" sz="1800" b="1" dirty="0"/>
            <a:t> (Utilizado para identificar interna e externamente o campo, faz a ligação entre o que é processado pelo browser e o servidor)</a:t>
          </a:r>
          <a:endParaRPr lang="en-US" sz="1800" b="1" dirty="0"/>
        </a:p>
      </dgm:t>
    </dgm:pt>
    <dgm:pt modelId="{6A48C5CD-0552-4E92-99DC-B632E83FDA17}" type="parTrans" cxnId="{B7614F51-AE92-4CC0-B3F3-408B96473927}">
      <dgm:prSet/>
      <dgm:spPr/>
      <dgm:t>
        <a:bodyPr/>
        <a:lstStyle/>
        <a:p>
          <a:endParaRPr lang="en-US"/>
        </a:p>
      </dgm:t>
    </dgm:pt>
    <dgm:pt modelId="{197F82FD-DBF9-416E-B8EB-B7227C8BF157}" type="sibTrans" cxnId="{B7614F51-AE92-4CC0-B3F3-408B96473927}">
      <dgm:prSet/>
      <dgm:spPr/>
      <dgm:t>
        <a:bodyPr/>
        <a:lstStyle/>
        <a:p>
          <a:endParaRPr lang="en-US"/>
        </a:p>
      </dgm:t>
    </dgm:pt>
    <dgm:pt modelId="{6BACC19D-55CA-4A8C-A057-178313CE77A1}">
      <dgm:prSet/>
      <dgm:spPr/>
      <dgm:t>
        <a:bodyPr/>
        <a:lstStyle/>
        <a:p>
          <a:pPr>
            <a:defRPr cap="all"/>
          </a:pPr>
          <a:r>
            <a:rPr lang="pt-BR" b="1" cap="none" dirty="0">
              <a:solidFill>
                <a:schemeClr val="tx1"/>
              </a:solidFill>
            </a:rPr>
            <a:t>id</a:t>
          </a:r>
          <a:r>
            <a:rPr lang="pt-BR" b="1" dirty="0"/>
            <a:t> (Utilizado para identificar o elemento internamente, principal identificação para scripts)</a:t>
          </a:r>
          <a:endParaRPr lang="en-US" b="1" dirty="0"/>
        </a:p>
      </dgm:t>
    </dgm:pt>
    <dgm:pt modelId="{848B380B-943B-4723-AD99-D20CCBCF20DD}" type="parTrans" cxnId="{7B08B774-8167-4958-99BE-0BDE109AFE1A}">
      <dgm:prSet/>
      <dgm:spPr/>
      <dgm:t>
        <a:bodyPr/>
        <a:lstStyle/>
        <a:p>
          <a:endParaRPr lang="en-US"/>
        </a:p>
      </dgm:t>
    </dgm:pt>
    <dgm:pt modelId="{D19D29D4-410E-4FAD-97BD-BD7E28945F53}" type="sibTrans" cxnId="{7B08B774-8167-4958-99BE-0BDE109AFE1A}">
      <dgm:prSet/>
      <dgm:spPr/>
      <dgm:t>
        <a:bodyPr/>
        <a:lstStyle/>
        <a:p>
          <a:endParaRPr lang="en-US"/>
        </a:p>
      </dgm:t>
    </dgm:pt>
    <dgm:pt modelId="{835D5932-BA47-4151-8E9D-64FD4B4D0FB4}">
      <dgm:prSet/>
      <dgm:spPr/>
      <dgm:t>
        <a:bodyPr/>
        <a:lstStyle/>
        <a:p>
          <a:pPr>
            <a:defRPr cap="all"/>
          </a:pPr>
          <a:r>
            <a:rPr lang="pt-BR" b="1" cap="none" baseline="0" dirty="0" err="1">
              <a:solidFill>
                <a:schemeClr val="tx1"/>
              </a:solidFill>
            </a:rPr>
            <a:t>class</a:t>
          </a:r>
          <a:r>
            <a:rPr lang="pt-BR" b="1" dirty="0"/>
            <a:t> (Identifica também internamente porém a principal utilização é para marcação .</a:t>
          </a:r>
          <a:r>
            <a:rPr lang="pt-BR" b="1" dirty="0" err="1"/>
            <a:t>css</a:t>
          </a:r>
          <a:r>
            <a:rPr lang="pt-BR" b="1" dirty="0"/>
            <a:t>)</a:t>
          </a:r>
          <a:endParaRPr lang="en-US" b="1" dirty="0"/>
        </a:p>
      </dgm:t>
    </dgm:pt>
    <dgm:pt modelId="{E2BE5813-24E3-44E6-8032-3DED00322180}" type="parTrans" cxnId="{108B1146-8E29-41C3-AA91-42554E234507}">
      <dgm:prSet/>
      <dgm:spPr/>
      <dgm:t>
        <a:bodyPr/>
        <a:lstStyle/>
        <a:p>
          <a:endParaRPr lang="en-US"/>
        </a:p>
      </dgm:t>
    </dgm:pt>
    <dgm:pt modelId="{097380C1-FE8A-40BC-892B-9E5CEC5D791F}" type="sibTrans" cxnId="{108B1146-8E29-41C3-AA91-42554E234507}">
      <dgm:prSet/>
      <dgm:spPr/>
      <dgm:t>
        <a:bodyPr/>
        <a:lstStyle/>
        <a:p>
          <a:endParaRPr lang="en-US"/>
        </a:p>
      </dgm:t>
    </dgm:pt>
    <dgm:pt modelId="{7D0135F4-9371-403F-8283-8ECBCAFE2243}" type="pres">
      <dgm:prSet presAssocID="{194ACA99-5DAF-477F-B026-0605FEBC07DB}" presName="root" presStyleCnt="0">
        <dgm:presLayoutVars>
          <dgm:dir/>
          <dgm:resizeHandles val="exact"/>
        </dgm:presLayoutVars>
      </dgm:prSet>
      <dgm:spPr/>
    </dgm:pt>
    <dgm:pt modelId="{14C1AD78-7AC3-4A1C-BD0D-14B91001A47E}" type="pres">
      <dgm:prSet presAssocID="{A487240D-EB95-4671-A4C9-357335000807}" presName="compNode" presStyleCnt="0"/>
      <dgm:spPr/>
    </dgm:pt>
    <dgm:pt modelId="{2BC221A0-6559-451D-83BE-69402B472789}" type="pres">
      <dgm:prSet presAssocID="{A487240D-EB95-4671-A4C9-35733500080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186632-2D03-40BE-B533-67CA7838AA64}" type="pres">
      <dgm:prSet presAssocID="{A487240D-EB95-4671-A4C9-3573350008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777EA4C7-4EEC-46A9-A112-5C9EA6A04ADA}" type="pres">
      <dgm:prSet presAssocID="{A487240D-EB95-4671-A4C9-357335000807}" presName="spaceRect" presStyleCnt="0"/>
      <dgm:spPr/>
    </dgm:pt>
    <dgm:pt modelId="{6E4025F4-BB20-4A1D-B558-4CB0717DC3D0}" type="pres">
      <dgm:prSet presAssocID="{A487240D-EB95-4671-A4C9-357335000807}" presName="textRect" presStyleLbl="revTx" presStyleIdx="0" presStyleCnt="3">
        <dgm:presLayoutVars>
          <dgm:chMax val="1"/>
          <dgm:chPref val="1"/>
        </dgm:presLayoutVars>
      </dgm:prSet>
      <dgm:spPr/>
    </dgm:pt>
    <dgm:pt modelId="{E686F31B-43E8-49D8-91FC-677FBE9DFE56}" type="pres">
      <dgm:prSet presAssocID="{197F82FD-DBF9-416E-B8EB-B7227C8BF157}" presName="sibTrans" presStyleCnt="0"/>
      <dgm:spPr/>
    </dgm:pt>
    <dgm:pt modelId="{0EAC0CFD-CDD3-4B86-966C-312C1EF949E4}" type="pres">
      <dgm:prSet presAssocID="{6BACC19D-55CA-4A8C-A057-178313CE77A1}" presName="compNode" presStyleCnt="0"/>
      <dgm:spPr/>
    </dgm:pt>
    <dgm:pt modelId="{7F0EFC68-976E-4FE7-941B-ADE35F4B51DB}" type="pres">
      <dgm:prSet presAssocID="{6BACC19D-55CA-4A8C-A057-178313CE77A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AD9A3FF-D3FE-4E87-9464-6F49046E1077}" type="pres">
      <dgm:prSet presAssocID="{6BACC19D-55CA-4A8C-A057-178313CE77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B7F676C-8DDB-4E0F-891B-6636CDDF7450}" type="pres">
      <dgm:prSet presAssocID="{6BACC19D-55CA-4A8C-A057-178313CE77A1}" presName="spaceRect" presStyleCnt="0"/>
      <dgm:spPr/>
    </dgm:pt>
    <dgm:pt modelId="{5FC5D2DD-C383-41D6-A830-E530252640B4}" type="pres">
      <dgm:prSet presAssocID="{6BACC19D-55CA-4A8C-A057-178313CE77A1}" presName="textRect" presStyleLbl="revTx" presStyleIdx="1" presStyleCnt="3">
        <dgm:presLayoutVars>
          <dgm:chMax val="1"/>
          <dgm:chPref val="1"/>
        </dgm:presLayoutVars>
      </dgm:prSet>
      <dgm:spPr/>
    </dgm:pt>
    <dgm:pt modelId="{FD705DE7-515F-4BE7-98F8-6285D6DFEC26}" type="pres">
      <dgm:prSet presAssocID="{D19D29D4-410E-4FAD-97BD-BD7E28945F53}" presName="sibTrans" presStyleCnt="0"/>
      <dgm:spPr/>
    </dgm:pt>
    <dgm:pt modelId="{290B960F-245B-4D7E-99AE-F240C431FE4F}" type="pres">
      <dgm:prSet presAssocID="{835D5932-BA47-4151-8E9D-64FD4B4D0FB4}" presName="compNode" presStyleCnt="0"/>
      <dgm:spPr/>
    </dgm:pt>
    <dgm:pt modelId="{F93FCBDF-06AA-481E-B299-0558228AF047}" type="pres">
      <dgm:prSet presAssocID="{835D5932-BA47-4151-8E9D-64FD4B4D0FB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282840-173F-49DA-9210-1B18EF9D9C52}" type="pres">
      <dgm:prSet presAssocID="{835D5932-BA47-4151-8E9D-64FD4B4D0F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A46B512-5756-4804-BC55-E737505B2C93}" type="pres">
      <dgm:prSet presAssocID="{835D5932-BA47-4151-8E9D-64FD4B4D0FB4}" presName="spaceRect" presStyleCnt="0"/>
      <dgm:spPr/>
    </dgm:pt>
    <dgm:pt modelId="{B64AFC48-FE7D-40D6-A141-6B6135D15B87}" type="pres">
      <dgm:prSet presAssocID="{835D5932-BA47-4151-8E9D-64FD4B4D0F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D75A3A-AB14-4127-B675-32D37B2CC9C7}" type="presOf" srcId="{A487240D-EB95-4671-A4C9-357335000807}" destId="{6E4025F4-BB20-4A1D-B558-4CB0717DC3D0}" srcOrd="0" destOrd="0" presId="urn:microsoft.com/office/officeart/2018/5/layout/IconLeafLabelList"/>
    <dgm:cxn modelId="{108B1146-8E29-41C3-AA91-42554E234507}" srcId="{194ACA99-5DAF-477F-B026-0605FEBC07DB}" destId="{835D5932-BA47-4151-8E9D-64FD4B4D0FB4}" srcOrd="2" destOrd="0" parTransId="{E2BE5813-24E3-44E6-8032-3DED00322180}" sibTransId="{097380C1-FE8A-40BC-892B-9E5CEC5D791F}"/>
    <dgm:cxn modelId="{B7614F51-AE92-4CC0-B3F3-408B96473927}" srcId="{194ACA99-5DAF-477F-B026-0605FEBC07DB}" destId="{A487240D-EB95-4671-A4C9-357335000807}" srcOrd="0" destOrd="0" parTransId="{6A48C5CD-0552-4E92-99DC-B632E83FDA17}" sibTransId="{197F82FD-DBF9-416E-B8EB-B7227C8BF157}"/>
    <dgm:cxn modelId="{7B08B774-8167-4958-99BE-0BDE109AFE1A}" srcId="{194ACA99-5DAF-477F-B026-0605FEBC07DB}" destId="{6BACC19D-55CA-4A8C-A057-178313CE77A1}" srcOrd="1" destOrd="0" parTransId="{848B380B-943B-4723-AD99-D20CCBCF20DD}" sibTransId="{D19D29D4-410E-4FAD-97BD-BD7E28945F53}"/>
    <dgm:cxn modelId="{5E4C257A-A138-439A-B484-68FE8284D554}" type="presOf" srcId="{194ACA99-5DAF-477F-B026-0605FEBC07DB}" destId="{7D0135F4-9371-403F-8283-8ECBCAFE2243}" srcOrd="0" destOrd="0" presId="urn:microsoft.com/office/officeart/2018/5/layout/IconLeafLabelList"/>
    <dgm:cxn modelId="{10CA9684-A639-4225-BC65-494FA0326AED}" type="presOf" srcId="{835D5932-BA47-4151-8E9D-64FD4B4D0FB4}" destId="{B64AFC48-FE7D-40D6-A141-6B6135D15B87}" srcOrd="0" destOrd="0" presId="urn:microsoft.com/office/officeart/2018/5/layout/IconLeafLabelList"/>
    <dgm:cxn modelId="{AA9C09B2-5B1B-46B5-A0D5-971C6F82427A}" type="presOf" srcId="{6BACC19D-55CA-4A8C-A057-178313CE77A1}" destId="{5FC5D2DD-C383-41D6-A830-E530252640B4}" srcOrd="0" destOrd="0" presId="urn:microsoft.com/office/officeart/2018/5/layout/IconLeafLabelList"/>
    <dgm:cxn modelId="{7C62B353-2066-4C56-A973-E0DF7C6214F6}" type="presParOf" srcId="{7D0135F4-9371-403F-8283-8ECBCAFE2243}" destId="{14C1AD78-7AC3-4A1C-BD0D-14B91001A47E}" srcOrd="0" destOrd="0" presId="urn:microsoft.com/office/officeart/2018/5/layout/IconLeafLabelList"/>
    <dgm:cxn modelId="{45D1CA32-7F11-459D-8EC3-DD30B6C338EA}" type="presParOf" srcId="{14C1AD78-7AC3-4A1C-BD0D-14B91001A47E}" destId="{2BC221A0-6559-451D-83BE-69402B472789}" srcOrd="0" destOrd="0" presId="urn:microsoft.com/office/officeart/2018/5/layout/IconLeafLabelList"/>
    <dgm:cxn modelId="{5ED7E4B1-E9BB-47E1-A88E-156B378EB4FD}" type="presParOf" srcId="{14C1AD78-7AC3-4A1C-BD0D-14B91001A47E}" destId="{A3186632-2D03-40BE-B533-67CA7838AA64}" srcOrd="1" destOrd="0" presId="urn:microsoft.com/office/officeart/2018/5/layout/IconLeafLabelList"/>
    <dgm:cxn modelId="{C4C46C0A-8310-47EF-BE92-C1EEBFA799CA}" type="presParOf" srcId="{14C1AD78-7AC3-4A1C-BD0D-14B91001A47E}" destId="{777EA4C7-4EEC-46A9-A112-5C9EA6A04ADA}" srcOrd="2" destOrd="0" presId="urn:microsoft.com/office/officeart/2018/5/layout/IconLeafLabelList"/>
    <dgm:cxn modelId="{D54435BB-DCB0-421A-A075-376105B59282}" type="presParOf" srcId="{14C1AD78-7AC3-4A1C-BD0D-14B91001A47E}" destId="{6E4025F4-BB20-4A1D-B558-4CB0717DC3D0}" srcOrd="3" destOrd="0" presId="urn:microsoft.com/office/officeart/2018/5/layout/IconLeafLabelList"/>
    <dgm:cxn modelId="{AD4D96D9-B0F2-4010-B85A-2CC72AC0F9D1}" type="presParOf" srcId="{7D0135F4-9371-403F-8283-8ECBCAFE2243}" destId="{E686F31B-43E8-49D8-91FC-677FBE9DFE56}" srcOrd="1" destOrd="0" presId="urn:microsoft.com/office/officeart/2018/5/layout/IconLeafLabelList"/>
    <dgm:cxn modelId="{9F457FE8-D10A-453D-AF19-64630F746937}" type="presParOf" srcId="{7D0135F4-9371-403F-8283-8ECBCAFE2243}" destId="{0EAC0CFD-CDD3-4B86-966C-312C1EF949E4}" srcOrd="2" destOrd="0" presId="urn:microsoft.com/office/officeart/2018/5/layout/IconLeafLabelList"/>
    <dgm:cxn modelId="{FB4E504A-F97B-4BE2-9179-233D7136CEB0}" type="presParOf" srcId="{0EAC0CFD-CDD3-4B86-966C-312C1EF949E4}" destId="{7F0EFC68-976E-4FE7-941B-ADE35F4B51DB}" srcOrd="0" destOrd="0" presId="urn:microsoft.com/office/officeart/2018/5/layout/IconLeafLabelList"/>
    <dgm:cxn modelId="{2312053C-189F-4EF5-863D-F18252715D12}" type="presParOf" srcId="{0EAC0CFD-CDD3-4B86-966C-312C1EF949E4}" destId="{9AD9A3FF-D3FE-4E87-9464-6F49046E1077}" srcOrd="1" destOrd="0" presId="urn:microsoft.com/office/officeart/2018/5/layout/IconLeafLabelList"/>
    <dgm:cxn modelId="{7F0B445C-824A-4667-89EB-3F3FDEC39916}" type="presParOf" srcId="{0EAC0CFD-CDD3-4B86-966C-312C1EF949E4}" destId="{FB7F676C-8DDB-4E0F-891B-6636CDDF7450}" srcOrd="2" destOrd="0" presId="urn:microsoft.com/office/officeart/2018/5/layout/IconLeafLabelList"/>
    <dgm:cxn modelId="{38C7CEAE-F682-47C8-A210-0611B5797A84}" type="presParOf" srcId="{0EAC0CFD-CDD3-4B86-966C-312C1EF949E4}" destId="{5FC5D2DD-C383-41D6-A830-E530252640B4}" srcOrd="3" destOrd="0" presId="urn:microsoft.com/office/officeart/2018/5/layout/IconLeafLabelList"/>
    <dgm:cxn modelId="{54839C10-64D6-4883-B0EF-7D41E783EDC2}" type="presParOf" srcId="{7D0135F4-9371-403F-8283-8ECBCAFE2243}" destId="{FD705DE7-515F-4BE7-98F8-6285D6DFEC26}" srcOrd="3" destOrd="0" presId="urn:microsoft.com/office/officeart/2018/5/layout/IconLeafLabelList"/>
    <dgm:cxn modelId="{40AE061E-064C-44A0-A4E2-4C494862BC41}" type="presParOf" srcId="{7D0135F4-9371-403F-8283-8ECBCAFE2243}" destId="{290B960F-245B-4D7E-99AE-F240C431FE4F}" srcOrd="4" destOrd="0" presId="urn:microsoft.com/office/officeart/2018/5/layout/IconLeafLabelList"/>
    <dgm:cxn modelId="{FF9DE977-3A3A-426D-85C1-B30CC65386EC}" type="presParOf" srcId="{290B960F-245B-4D7E-99AE-F240C431FE4F}" destId="{F93FCBDF-06AA-481E-B299-0558228AF047}" srcOrd="0" destOrd="0" presId="urn:microsoft.com/office/officeart/2018/5/layout/IconLeafLabelList"/>
    <dgm:cxn modelId="{EDE86CCF-25DB-4033-89F5-98F800A17110}" type="presParOf" srcId="{290B960F-245B-4D7E-99AE-F240C431FE4F}" destId="{88282840-173F-49DA-9210-1B18EF9D9C52}" srcOrd="1" destOrd="0" presId="urn:microsoft.com/office/officeart/2018/5/layout/IconLeafLabelList"/>
    <dgm:cxn modelId="{3403A3FB-E16E-49BE-AFFC-327CF48E6086}" type="presParOf" srcId="{290B960F-245B-4D7E-99AE-F240C431FE4F}" destId="{6A46B512-5756-4804-BC55-E737505B2C93}" srcOrd="2" destOrd="0" presId="urn:microsoft.com/office/officeart/2018/5/layout/IconLeafLabelList"/>
    <dgm:cxn modelId="{4D57C0FD-A751-4E74-8AF5-0CAAE61C075A}" type="presParOf" srcId="{290B960F-245B-4D7E-99AE-F240C431FE4F}" destId="{B64AFC48-FE7D-40D6-A141-6B6135D15B8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221A0-6559-451D-83BE-69402B472789}">
      <dsp:nvSpPr>
        <dsp:cNvPr id="0" name=""/>
        <dsp:cNvSpPr/>
      </dsp:nvSpPr>
      <dsp:spPr>
        <a:xfrm>
          <a:off x="679050" y="173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86632-2D03-40BE-B533-67CA7838AA64}">
      <dsp:nvSpPr>
        <dsp:cNvPr id="0" name=""/>
        <dsp:cNvSpPr/>
      </dsp:nvSpPr>
      <dsp:spPr>
        <a:xfrm>
          <a:off x="1081237" y="575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25F4-BB20-4A1D-B558-4CB0717DC3D0}">
      <dsp:nvSpPr>
        <dsp:cNvPr id="0" name=""/>
        <dsp:cNvSpPr/>
      </dsp:nvSpPr>
      <dsp:spPr>
        <a:xfrm>
          <a:off x="75768" y="2648169"/>
          <a:ext cx="309375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b="1" kern="1200" cap="none" dirty="0" err="1">
              <a:solidFill>
                <a:schemeClr val="tx1"/>
              </a:solidFill>
            </a:rPr>
            <a:t>name</a:t>
          </a:r>
          <a:r>
            <a:rPr lang="pt-BR" sz="1800" b="1" kern="1200" dirty="0"/>
            <a:t> (Utilizado para identificar interna e externamente o campo, faz a ligação entre o que é processado pelo browser e o servidor)</a:t>
          </a:r>
          <a:endParaRPr lang="en-US" sz="1800" b="1" kern="1200" dirty="0"/>
        </a:p>
      </dsp:txBody>
      <dsp:txXfrm>
        <a:off x="75768" y="2648169"/>
        <a:ext cx="3093750" cy="1530000"/>
      </dsp:txXfrm>
    </dsp:sp>
    <dsp:sp modelId="{7F0EFC68-976E-4FE7-941B-ADE35F4B51DB}">
      <dsp:nvSpPr>
        <dsp:cNvPr id="0" name=""/>
        <dsp:cNvSpPr/>
      </dsp:nvSpPr>
      <dsp:spPr>
        <a:xfrm>
          <a:off x="4314206" y="173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9A3FF-D3FE-4E87-9464-6F49046E1077}">
      <dsp:nvSpPr>
        <dsp:cNvPr id="0" name=""/>
        <dsp:cNvSpPr/>
      </dsp:nvSpPr>
      <dsp:spPr>
        <a:xfrm>
          <a:off x="4716393" y="575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D2DD-C383-41D6-A830-E530252640B4}">
      <dsp:nvSpPr>
        <dsp:cNvPr id="0" name=""/>
        <dsp:cNvSpPr/>
      </dsp:nvSpPr>
      <dsp:spPr>
        <a:xfrm>
          <a:off x="3710925" y="2648169"/>
          <a:ext cx="309375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b="1" kern="1200" cap="none" dirty="0">
              <a:solidFill>
                <a:schemeClr val="tx1"/>
              </a:solidFill>
            </a:rPr>
            <a:t>id</a:t>
          </a:r>
          <a:r>
            <a:rPr lang="pt-BR" sz="2100" b="1" kern="1200" dirty="0"/>
            <a:t> (Utilizado para identificar o elemento internamente, principal identificação para scripts)</a:t>
          </a:r>
          <a:endParaRPr lang="en-US" sz="2100" b="1" kern="1200" dirty="0"/>
        </a:p>
      </dsp:txBody>
      <dsp:txXfrm>
        <a:off x="3710925" y="2648169"/>
        <a:ext cx="3093750" cy="1530000"/>
      </dsp:txXfrm>
    </dsp:sp>
    <dsp:sp modelId="{F93FCBDF-06AA-481E-B299-0558228AF047}">
      <dsp:nvSpPr>
        <dsp:cNvPr id="0" name=""/>
        <dsp:cNvSpPr/>
      </dsp:nvSpPr>
      <dsp:spPr>
        <a:xfrm>
          <a:off x="7949362" y="173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82840-173F-49DA-9210-1B18EF9D9C52}">
      <dsp:nvSpPr>
        <dsp:cNvPr id="0" name=""/>
        <dsp:cNvSpPr/>
      </dsp:nvSpPr>
      <dsp:spPr>
        <a:xfrm>
          <a:off x="8351550" y="575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AFC48-FE7D-40D6-A141-6B6135D15B87}">
      <dsp:nvSpPr>
        <dsp:cNvPr id="0" name=""/>
        <dsp:cNvSpPr/>
      </dsp:nvSpPr>
      <dsp:spPr>
        <a:xfrm>
          <a:off x="7346081" y="2648169"/>
          <a:ext cx="3093750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b="1" kern="1200" cap="none" baseline="0" dirty="0" err="1">
              <a:solidFill>
                <a:schemeClr val="tx1"/>
              </a:solidFill>
            </a:rPr>
            <a:t>class</a:t>
          </a:r>
          <a:r>
            <a:rPr lang="pt-BR" sz="2100" b="1" kern="1200" dirty="0"/>
            <a:t> (Identifica também internamente porém a principal utilização é para marcação .</a:t>
          </a:r>
          <a:r>
            <a:rPr lang="pt-BR" sz="2100" b="1" kern="1200" dirty="0" err="1"/>
            <a:t>css</a:t>
          </a:r>
          <a:r>
            <a:rPr lang="pt-BR" sz="2100" b="1" kern="1200" dirty="0"/>
            <a:t>)</a:t>
          </a:r>
          <a:endParaRPr lang="en-US" sz="2100" b="1" kern="1200" dirty="0"/>
        </a:p>
      </dsp:txBody>
      <dsp:txXfrm>
        <a:off x="7346081" y="2648169"/>
        <a:ext cx="3093750" cy="15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6FB83-DCC9-470A-B5BB-63C54E76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36C54C-E572-476E-B496-B99E42DA2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68D9A-33AC-4AA4-A828-81D46048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45659A-EDD5-475F-A222-1856529C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9FF61-B1CA-4C75-9418-65B7D04D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5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3459D-708C-42F6-B218-39328323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69FB6F-4C73-4B9C-8B6E-2F098DC52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82A79-2D38-4E7F-9A3C-8DDB0CDE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81E58-3391-4A4E-BFF6-DBF1501B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00C6F-BF28-4A78-AD00-9BED9AEC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3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EBED3C-56E0-457A-B99B-284BE70F3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075142-077B-4441-BCD0-2170C643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F9590-CC9E-4949-AD6F-1268E6F2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3ABBD-2DD3-4DF9-8012-50546AC6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40F13-E2D7-48A2-8A25-56F86D9B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79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AFBAB-5652-4B69-BD1D-844846B4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316490-333B-462E-AA8E-049DC6D2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A96B6-26E1-484A-8F80-50376B7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FADC6-E38A-41B7-82F3-7D766B71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D412D-D0B6-4FB2-8E06-29BAC360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76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A38DD-4A97-4ADF-89E8-4690CEBD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360C7D-3EE7-45C0-BD68-EC9989D3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73D61-1BCA-4800-9E69-0F211D15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82024-7128-496B-A684-16686CEE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39A6A-D6B1-47AD-A371-37B3D069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1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64BB5-D57D-4BEC-9286-0C07C28A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74DA9-C0F0-41A4-B60A-77AD47F7A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428644-BDEF-4557-A362-08BF0E59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D4AF0-EB64-40CD-900E-2996FD3F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908BF-8C98-44CC-98F9-6FAE24A6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325485-6256-4152-9A42-DB236E4C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CD425-2AE5-48DD-AB01-022CBEB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D92A1A-702A-470C-A8CF-05DC92DD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71BFFF-0CF3-47DA-94E9-E5DA5CF3F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3DB7FA-5CD7-4C91-B670-8C08C241A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9B97D-B99C-41E0-9391-C3511F749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A4F498-EE44-4505-9590-472EF048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706671-4172-4874-8C7F-941B0A9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8F833E-1C1C-44EB-ABB6-20CEA1DF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15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CAC64-1A28-485E-A822-4FCC74A9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9C7E64-7846-48C9-82EA-9B3E1B58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2AE541-4943-4EC8-94DD-BB2D7080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97CDA5-A213-48C2-BA01-635385C9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14E1E4-2494-4FA2-9CBF-0DB884FE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D98A53-DDBF-4DE7-B758-FBDC3DCF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8E48C3-E312-414B-B313-E95B4B39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75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BCD96-1711-4A58-87AE-66328150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93C86-7EBD-4956-9286-967003AD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3D301E-DF10-4F53-BB54-6DA6E2FB0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684109-9CE2-4624-9C25-A4CEA5BB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D317DF-2021-401D-A12B-2E368DA3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871740-1AB3-49FD-AB60-ADA3CFF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2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368A-FF6B-4EBD-BC15-2276EBF2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F188D2-54EF-4DA4-884A-542F64FD3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6F812-726B-4905-A19A-C01207BEB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67BDDB-1AF6-492E-B784-0267B27A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58A828-178D-4912-8C50-8DFB3AEB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7103D-7A1B-47EA-A7DC-9FBE8871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4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7556A2-23A7-421B-9FE8-037876D2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321847-89A1-4FC2-A358-E4E9EE4C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012C50-ECED-4220-B46E-2A6DAE3FE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BDB8E-B506-4F82-A3DA-33D5FED38DCC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647E1-171D-419D-8B7B-9D11DD560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3E52A-4029-4FA9-B037-D6F42B1B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5933-E3D9-4D6D-8854-0CA8BE8FE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8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4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FAF133-32A3-436C-B6F0-C08EEEF7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pt-BR"/>
              <a:t>FrontEnd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EED99-E7BF-48C6-8360-CC1379BE7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pt-BR"/>
              <a:t>Formulários Básicos (submit, onclick)</a:t>
            </a:r>
          </a:p>
        </p:txBody>
      </p:sp>
      <p:sp>
        <p:nvSpPr>
          <p:cNvPr id="57" name="Arc 4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1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C7FB4-F5D5-4928-B500-35086915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/>
              <a:t>Variáveis e elementos (Escopo)</a:t>
            </a:r>
            <a:endParaRPr lang="pt-B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41ECB-CCD7-43D5-A328-511DF6C3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pt-BR"/>
              <a:t>Globais – A partir do documento, podem ser utilizados em qualquer função/método.</a:t>
            </a:r>
          </a:p>
          <a:p>
            <a:r>
              <a:rPr lang="pt-BR"/>
              <a:t>Locais – Podem ser utilizados somente dentro da função ou método.</a:t>
            </a:r>
            <a:endParaRPr lang="pt-B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F1CD7-ED1D-4112-B196-9B73AB19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40691-0B25-4E75-9D3D-B6AECDFD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 err="1"/>
              <a:t>EventListeners</a:t>
            </a:r>
            <a:r>
              <a:rPr lang="en-US" dirty="0"/>
              <a:t> : </a:t>
            </a:r>
          </a:p>
          <a:p>
            <a:pPr lvl="1"/>
            <a:r>
              <a:rPr lang="en-US" b="1" dirty="0"/>
              <a:t>click (</a:t>
            </a:r>
            <a:r>
              <a:rPr lang="en-US" b="1" dirty="0" err="1"/>
              <a:t>clicar</a:t>
            </a:r>
            <a:r>
              <a:rPr lang="en-US" b="1" dirty="0"/>
              <a:t> com o </a:t>
            </a:r>
            <a:r>
              <a:rPr lang="en-US" b="1" u="sng" dirty="0"/>
              <a:t>mouse</a:t>
            </a:r>
            <a:r>
              <a:rPr lang="en-US" b="1" dirty="0"/>
              <a:t>)</a:t>
            </a:r>
          </a:p>
          <a:p>
            <a:pPr lvl="1"/>
            <a:r>
              <a:rPr lang="en-US" dirty="0" err="1"/>
              <a:t>mousedown</a:t>
            </a:r>
            <a:endParaRPr lang="en-US" dirty="0"/>
          </a:p>
          <a:p>
            <a:pPr lvl="1"/>
            <a:r>
              <a:rPr lang="en-US" dirty="0" err="1"/>
              <a:t>mouseup</a:t>
            </a:r>
            <a:endParaRPr lang="en-US" dirty="0"/>
          </a:p>
          <a:p>
            <a:pPr lvl="1"/>
            <a:r>
              <a:rPr lang="en-US" dirty="0"/>
              <a:t>mouseover</a:t>
            </a:r>
          </a:p>
          <a:p>
            <a:pPr lvl="1"/>
            <a:r>
              <a:rPr lang="en-US" dirty="0" err="1"/>
              <a:t>mouseout</a:t>
            </a:r>
            <a:endParaRPr lang="en-US" dirty="0"/>
          </a:p>
          <a:p>
            <a:pPr lvl="1"/>
            <a:r>
              <a:rPr lang="pt-BR" b="1" u="sng" dirty="0" err="1"/>
              <a:t>submit</a:t>
            </a:r>
            <a:r>
              <a:rPr lang="pt-BR" b="1" u="sng" dirty="0"/>
              <a:t> (ao enviar dados)</a:t>
            </a:r>
          </a:p>
        </p:txBody>
      </p:sp>
    </p:spTree>
    <p:extLst>
      <p:ext uri="{BB962C8B-B14F-4D97-AF65-F5344CB8AC3E}">
        <p14:creationId xmlns:p14="http://schemas.microsoft.com/office/powerpoint/2010/main" val="180665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600A2B-6943-496C-923F-3E30B4C0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Identificação de elementos </a:t>
            </a:r>
            <a:r>
              <a:rPr lang="pt-BR" b="1" dirty="0" err="1"/>
              <a:t>html</a:t>
            </a:r>
            <a:endParaRPr lang="pt-BR" b="1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A58D5FF-DA65-4AFA-935E-E25EB7400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3650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800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FrontEnd</vt:lpstr>
      <vt:lpstr>Variáveis e elementos (Escopo)</vt:lpstr>
      <vt:lpstr>JavaScript</vt:lpstr>
      <vt:lpstr>Identificação de elementos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WELLINGTON FABIO DE OLIVEIRA MARTINS</dc:creator>
  <cp:lastModifiedBy>WELLINGTON FABIO DE OLIVEIRA MARTINS</cp:lastModifiedBy>
  <cp:revision>1</cp:revision>
  <dcterms:created xsi:type="dcterms:W3CDTF">2020-08-03T23:35:06Z</dcterms:created>
  <dcterms:modified xsi:type="dcterms:W3CDTF">2020-08-03T23:37:08Z</dcterms:modified>
</cp:coreProperties>
</file>