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C85A-BCF9-4463-AE87-9FF0140BA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691897-0BB4-43CC-92C9-0C3A5743D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40FBBE-C2AA-42C6-BACA-53AE68CC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4792-57A2-43AD-B3EE-E02123ACD354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40927F-A48A-4A6D-9D22-2D9F7F49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0B3EAF-C898-4240-9263-81381576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21CC-94F5-49F8-BDFC-E91DA3CB5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40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3F738-6689-4F96-9CD0-A7D1EE56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F3B1EC-9A49-47F4-90EE-65E4CC76C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BAA82C-20A6-49C5-A73F-84068A44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4792-57A2-43AD-B3EE-E02123ACD354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021376-BFC8-421A-8506-9EE2A257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BEEC0D-8D4F-490B-A9E2-9B48324A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21CC-94F5-49F8-BDFC-E91DA3CB5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49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781FBE-8D22-491D-8BC5-F2665C813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373643-D5F3-42EC-9A88-5899F06E8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459A65-907F-4340-AB0E-38DF6D53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4792-57A2-43AD-B3EE-E02123ACD354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767EF7-03FC-4F38-A5E5-EEE6A3FD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840456-C370-4654-953E-B1BDED7A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21CC-94F5-49F8-BDFC-E91DA3CB5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9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B8974-CA56-422F-BBD3-F4D7C446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7FF535-92DC-4E83-858D-D2C2A0B84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229C79-F244-4CC3-A897-74508639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4792-57A2-43AD-B3EE-E02123ACD354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7BD616-0A0F-45CA-B9D4-FEAB0F67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024DC5-A34B-4FFF-A5F6-8D0A8AE9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21CC-94F5-49F8-BDFC-E91DA3CB5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0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AD991-B1A1-43C3-A4D2-52D00B2F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838CBE-2A83-47DA-9839-0C049AB6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852EA-C8A8-476F-841C-9AEA9CC8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4792-57A2-43AD-B3EE-E02123ACD354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316EAB-304E-4A81-BAE9-629E3EC5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B31E72-19ED-4EF2-A8EB-9959C014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21CC-94F5-49F8-BDFC-E91DA3CB5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7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F16F1-EBC6-47D9-9FA7-AD24DB09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43A9CF-C0ED-4A87-83D3-D9548510B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773421-E438-44C9-9906-6FE5A5D57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50B99B-2680-479B-A927-CA3EA0D4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4792-57A2-43AD-B3EE-E02123ACD354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FED5D3-499D-45C0-BD6F-97A9FC3B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3F329E-8A29-47B5-84A1-D82E427A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21CC-94F5-49F8-BDFC-E91DA3CB5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81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DD6BF-76AC-4C1F-8103-999A2552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983F59-5DE8-4BB3-A391-064E201D9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7BDAF7-BA02-4574-9139-A877F81D2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5E8301-6950-4875-8D3E-53D7A28DE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FCDDC3-1650-40AC-A313-07936A64D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6B257F-539F-48B3-9C87-5CF0DDC5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4792-57A2-43AD-B3EE-E02123ACD354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8DF61A-0A8B-4ADE-ABD5-209F1664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9029AB-149F-448A-8CB5-565651AE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21CC-94F5-49F8-BDFC-E91DA3CB5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89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12E54-D940-4579-B95C-6EA5C466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AE180B-78C3-43F2-9588-59B2D0DC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4792-57A2-43AD-B3EE-E02123ACD354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DD2918-4105-4FDD-B367-9CE43061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1795F7-CF9C-497D-B5DB-0A0F0B10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21CC-94F5-49F8-BDFC-E91DA3CB5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45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BF2870-73D7-4E49-80FD-109DD3A2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4792-57A2-43AD-B3EE-E02123ACD354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19F36C-FFB0-4978-8ED7-64BEB53E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D881AD-DDDE-4712-ADA0-C47C08AA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21CC-94F5-49F8-BDFC-E91DA3CB5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51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0D5B4-70E6-4288-9A6F-51F09CC1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AB94A2-AE75-44F6-9752-D75A96817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8B2CD0-A081-45C1-B275-CBF968617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28BD12-D729-4585-AFEC-88C2D7A2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4792-57A2-43AD-B3EE-E02123ACD354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E8D378-A8C5-4A43-91EF-2B7E37FC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098ABA-BDDA-4E1A-BF2F-940FA1BC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21CC-94F5-49F8-BDFC-E91DA3CB5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45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5FB32-154B-498A-AD91-F48B39A8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3BD8C5-2977-44D9-8E8E-B8723F38B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CD3063-53F4-447A-B125-26B9738B4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21BFC3-FACE-49FD-99A3-C4624A90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4792-57A2-43AD-B3EE-E02123ACD354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479185-D328-4DB7-83B5-D87BE922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E375B3-BCE5-4736-AAFC-DEA69893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21CC-94F5-49F8-BDFC-E91DA3CB5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02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AB9B40-2A2D-4508-A785-B0CB2C1F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05F89D-2308-4C19-85DA-F9D7030E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AAFDE7-664D-4B3B-B3F6-1119C38BC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44792-57A2-43AD-B3EE-E02123ACD354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D6DC43-43AB-4406-A595-E081A1D46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09489F-76BB-4327-B713-C804E4DD2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C21CC-94F5-49F8-BDFC-E91DA3CB54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58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E9B66-5D0A-400B-A973-3ED11D204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34EF63-E6E2-401C-8113-077D8F739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Técnica de Programação Orientada a Objeto</a:t>
            </a:r>
          </a:p>
          <a:p>
            <a:r>
              <a:rPr lang="pt-BR" dirty="0"/>
              <a:t>Para controlar o acesso aos atributos.</a:t>
            </a:r>
          </a:p>
        </p:txBody>
      </p:sp>
    </p:spTree>
    <p:extLst>
      <p:ext uri="{BB962C8B-B14F-4D97-AF65-F5344CB8AC3E}">
        <p14:creationId xmlns:p14="http://schemas.microsoft.com/office/powerpoint/2010/main" val="151585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D8649-7382-462F-AD14-AB3E8841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 - Diagrama de Classes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A8146996-7F50-4F60-9CF3-1E18B9BB3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2622" y="1975208"/>
            <a:ext cx="4826756" cy="362816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508165C-DCD2-4FBD-AC82-CBAF8DCE24F0}"/>
              </a:ext>
            </a:extLst>
          </p:cNvPr>
          <p:cNvSpPr/>
          <p:nvPr/>
        </p:nvSpPr>
        <p:spPr>
          <a:xfrm>
            <a:off x="1256853" y="5887893"/>
            <a:ext cx="6667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UML 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 </a:t>
            </a:r>
            <a:r>
              <a:rPr lang="pt-BR" dirty="0" err="1"/>
              <a:t>Linguage</a:t>
            </a:r>
            <a:r>
              <a:rPr lang="pt-BR" dirty="0"/>
              <a:t> unificada de Modelagem</a:t>
            </a:r>
          </a:p>
        </p:txBody>
      </p:sp>
    </p:spTree>
    <p:extLst>
      <p:ext uri="{BB962C8B-B14F-4D97-AF65-F5344CB8AC3E}">
        <p14:creationId xmlns:p14="http://schemas.microsoft.com/office/powerpoint/2010/main" val="394148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31FD6-B4B5-46E2-9F17-73B1818A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DA53117-2389-4552-9B63-971E6D79C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9813" y="1949895"/>
            <a:ext cx="3376205" cy="425087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1B82260-AC78-4D49-99AF-B712952099A9}"/>
              </a:ext>
            </a:extLst>
          </p:cNvPr>
          <p:cNvSpPr txBox="1"/>
          <p:nvPr/>
        </p:nvSpPr>
        <p:spPr>
          <a:xfrm>
            <a:off x="838200" y="2550108"/>
            <a:ext cx="62708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Colocar todos os atributos como </a:t>
            </a:r>
            <a:r>
              <a:rPr lang="pt-BR" b="1" dirty="0" err="1"/>
              <a:t>private</a:t>
            </a:r>
            <a:endParaRPr lang="pt-BR" b="1" dirty="0"/>
          </a:p>
          <a:p>
            <a:r>
              <a:rPr lang="pt-BR" dirty="0"/>
              <a:t>E criar os métodos de acesso </a:t>
            </a:r>
            <a:r>
              <a:rPr lang="pt-BR" dirty="0" err="1"/>
              <a:t>GETs</a:t>
            </a:r>
            <a:r>
              <a:rPr lang="pt-BR" dirty="0"/>
              <a:t> e </a:t>
            </a:r>
            <a:r>
              <a:rPr lang="pt-BR" dirty="0" err="1"/>
              <a:t>SETs</a:t>
            </a:r>
            <a:r>
              <a:rPr lang="pt-BR" dirty="0"/>
              <a:t> e deixa-los como </a:t>
            </a:r>
            <a:r>
              <a:rPr lang="pt-BR" b="1" dirty="0" err="1"/>
              <a:t>public</a:t>
            </a:r>
            <a:endParaRPr lang="pt-BR" b="1" dirty="0"/>
          </a:p>
          <a:p>
            <a:endParaRPr lang="pt-BR" dirty="0"/>
          </a:p>
          <a:p>
            <a:r>
              <a:rPr lang="pt-BR" b="1" dirty="0"/>
              <a:t>Além do Encapsulamento.</a:t>
            </a:r>
          </a:p>
          <a:p>
            <a:r>
              <a:rPr lang="pt-BR" b="1" dirty="0"/>
              <a:t>MVC (</a:t>
            </a:r>
            <a:r>
              <a:rPr lang="pt-BR" b="1" dirty="0" err="1"/>
              <a:t>Model</a:t>
            </a:r>
            <a:r>
              <a:rPr lang="pt-BR" b="1" dirty="0"/>
              <a:t>, </a:t>
            </a:r>
            <a:r>
              <a:rPr lang="pt-BR" b="1" dirty="0" err="1"/>
              <a:t>View</a:t>
            </a:r>
            <a:r>
              <a:rPr lang="pt-BR" b="1" dirty="0"/>
              <a:t>, </a:t>
            </a:r>
            <a:r>
              <a:rPr lang="pt-BR" b="1" dirty="0" err="1"/>
              <a:t>Control</a:t>
            </a:r>
            <a:r>
              <a:rPr lang="pt-BR" b="1" dirty="0"/>
              <a:t>) Modelo Visão e Controle</a:t>
            </a:r>
          </a:p>
          <a:p>
            <a:endParaRPr lang="pt-BR" b="1" dirty="0"/>
          </a:p>
          <a:p>
            <a:r>
              <a:rPr lang="pt-BR" b="1" dirty="0"/>
              <a:t>Modelo = </a:t>
            </a:r>
            <a:r>
              <a:rPr lang="pt-BR" dirty="0"/>
              <a:t>É o primeiro pacote a ser desenvolvido</a:t>
            </a:r>
          </a:p>
          <a:p>
            <a:r>
              <a:rPr lang="pt-BR" dirty="0"/>
              <a:t>com base no Diagrama de Classes da UML.</a:t>
            </a:r>
          </a:p>
          <a:p>
            <a:r>
              <a:rPr lang="pt-BR" b="1" dirty="0" err="1"/>
              <a:t>Visao</a:t>
            </a:r>
            <a:r>
              <a:rPr lang="pt-BR" b="1" dirty="0"/>
              <a:t> = </a:t>
            </a:r>
            <a:r>
              <a:rPr lang="pt-BR" dirty="0"/>
              <a:t>A parte da programação que interage com o usuário final</a:t>
            </a:r>
          </a:p>
          <a:p>
            <a:r>
              <a:rPr lang="pt-BR" b="1" dirty="0"/>
              <a:t>Controle</a:t>
            </a:r>
            <a:r>
              <a:rPr lang="pt-BR" dirty="0"/>
              <a:t> = A parte da programação que interage com os servidor</a:t>
            </a:r>
          </a:p>
        </p:txBody>
      </p:sp>
    </p:spTree>
    <p:extLst>
      <p:ext uri="{BB962C8B-B14F-4D97-AF65-F5344CB8AC3E}">
        <p14:creationId xmlns:p14="http://schemas.microsoft.com/office/powerpoint/2010/main" val="390476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63E9E-5E5E-4545-8289-78F5998F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477"/>
          </a:xfrm>
        </p:spPr>
        <p:txBody>
          <a:bodyPr>
            <a:normAutofit fontScale="90000"/>
          </a:bodyPr>
          <a:lstStyle/>
          <a:p>
            <a:r>
              <a:rPr lang="pt-BR" dirty="0"/>
              <a:t>Implementando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A897AA5-2313-4A85-9517-9DA6FF03D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3931"/>
            <a:ext cx="10515600" cy="433500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CB5FFD-B9CD-46CF-913E-85C37454D2C5}"/>
              </a:ext>
            </a:extLst>
          </p:cNvPr>
          <p:cNvSpPr txBox="1"/>
          <p:nvPr/>
        </p:nvSpPr>
        <p:spPr>
          <a:xfrm>
            <a:off x="838200" y="956603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Crie um projeto, chamado Encapsulamento, crie dois pacotes (modelo e </a:t>
            </a:r>
            <a:r>
              <a:rPr lang="pt-BR" dirty="0" err="1"/>
              <a:t>visao</a:t>
            </a:r>
            <a:r>
              <a:rPr lang="pt-BR" dirty="0"/>
              <a:t>).</a:t>
            </a:r>
          </a:p>
          <a:p>
            <a:r>
              <a:rPr lang="pt-BR" dirty="0"/>
              <a:t>Em modelo crie uma classe chamada Pessoa conforme os códigos abaixo</a:t>
            </a:r>
          </a:p>
          <a:p>
            <a:r>
              <a:rPr lang="pt-BR" dirty="0"/>
              <a:t>Repare que os métodos GETS e </a:t>
            </a:r>
            <a:r>
              <a:rPr lang="pt-BR" dirty="0" err="1"/>
              <a:t>SETs</a:t>
            </a:r>
            <a:r>
              <a:rPr lang="pt-BR" dirty="0"/>
              <a:t> só estão criados para os atributos nome e idade</a:t>
            </a:r>
          </a:p>
          <a:p>
            <a:r>
              <a:rPr lang="pt-BR" dirty="0"/>
              <a:t>Crie os métodos </a:t>
            </a:r>
            <a:r>
              <a:rPr lang="pt-BR" dirty="0" err="1"/>
              <a:t>GETs</a:t>
            </a:r>
            <a:r>
              <a:rPr lang="pt-BR" dirty="0"/>
              <a:t> e </a:t>
            </a:r>
            <a:r>
              <a:rPr lang="pt-BR" dirty="0" err="1"/>
              <a:t>SETs</a:t>
            </a:r>
            <a:r>
              <a:rPr lang="pt-BR" dirty="0"/>
              <a:t> para peso e altura também.</a:t>
            </a:r>
          </a:p>
          <a:p>
            <a:r>
              <a:rPr lang="pt-BR" dirty="0"/>
              <a:t>No pacote visão crie a classe chamada Menu conforme imagens abaixo e acrescente peso e altura</a:t>
            </a:r>
          </a:p>
        </p:txBody>
      </p:sp>
    </p:spTree>
    <p:extLst>
      <p:ext uri="{BB962C8B-B14F-4D97-AF65-F5344CB8AC3E}">
        <p14:creationId xmlns:p14="http://schemas.microsoft.com/office/powerpoint/2010/main" val="153578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221C-A881-43E9-81F2-5892020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9B6CD9F-F3F5-4ECB-9A1B-3A27E0988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2768" y="1866206"/>
            <a:ext cx="3066463" cy="417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38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178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Encapsulamento</vt:lpstr>
      <vt:lpstr>UML - Diagrama de Classes</vt:lpstr>
      <vt:lpstr>Encapsulamento</vt:lpstr>
      <vt:lpstr>Implementando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Encapsulamento</dc:title>
  <dc:creator>WELLINGTON FABIO DE OLIVEIRA MARTINS</dc:creator>
  <cp:lastModifiedBy>WELLINGTON FABIO DE OLIVEIRA MARTINS</cp:lastModifiedBy>
  <cp:revision>8</cp:revision>
  <dcterms:created xsi:type="dcterms:W3CDTF">2020-05-22T11:13:22Z</dcterms:created>
  <dcterms:modified xsi:type="dcterms:W3CDTF">2020-05-22T14:30:39Z</dcterms:modified>
</cp:coreProperties>
</file>