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3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8404C4-D863-4294-AE34-0D99942082F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CD9715-A030-4DD7-8D12-24A8F8BB6208}">
      <dgm:prSet/>
      <dgm:spPr/>
      <dgm:t>
        <a:bodyPr/>
        <a:lstStyle/>
        <a:p>
          <a:r>
            <a:rPr lang="pt-BR" dirty="0"/>
            <a:t>Dois tipos de Programas (Básicos e Aplicativos)</a:t>
          </a:r>
          <a:endParaRPr lang="en-US" dirty="0"/>
        </a:p>
      </dgm:t>
    </dgm:pt>
    <dgm:pt modelId="{31E6D0BF-FC80-4293-A029-3D9C2CD373F2}" type="parTrans" cxnId="{E3B40271-8D34-49C4-A4A9-6FF3FD26583C}">
      <dgm:prSet/>
      <dgm:spPr/>
      <dgm:t>
        <a:bodyPr/>
        <a:lstStyle/>
        <a:p>
          <a:endParaRPr lang="en-US"/>
        </a:p>
      </dgm:t>
    </dgm:pt>
    <dgm:pt modelId="{75FB7B51-2810-42E2-8321-D149FC92E822}" type="sibTrans" cxnId="{E3B40271-8D34-49C4-A4A9-6FF3FD26583C}">
      <dgm:prSet/>
      <dgm:spPr/>
      <dgm:t>
        <a:bodyPr/>
        <a:lstStyle/>
        <a:p>
          <a:endParaRPr lang="en-US"/>
        </a:p>
      </dgm:t>
    </dgm:pt>
    <dgm:pt modelId="{D24754E1-367D-4723-9370-F82F0F0A45F6}">
      <dgm:prSet/>
      <dgm:spPr/>
      <dgm:t>
        <a:bodyPr/>
        <a:lstStyle/>
        <a:p>
          <a:r>
            <a:rPr lang="pt-BR" dirty="0"/>
            <a:t>Básicos (BIOS, SO, LP)</a:t>
          </a:r>
          <a:endParaRPr lang="en-US" dirty="0"/>
        </a:p>
      </dgm:t>
    </dgm:pt>
    <dgm:pt modelId="{8C7AA18D-7189-4BFD-8504-B93D011FFDDD}" type="parTrans" cxnId="{72A519C1-9AC6-486F-902D-E4F45D72814F}">
      <dgm:prSet/>
      <dgm:spPr/>
      <dgm:t>
        <a:bodyPr/>
        <a:lstStyle/>
        <a:p>
          <a:endParaRPr lang="en-US"/>
        </a:p>
      </dgm:t>
    </dgm:pt>
    <dgm:pt modelId="{CFCDCD8F-7801-45E2-901B-6DCBA5F1A1DC}" type="sibTrans" cxnId="{72A519C1-9AC6-486F-902D-E4F45D72814F}">
      <dgm:prSet/>
      <dgm:spPr/>
      <dgm:t>
        <a:bodyPr/>
        <a:lstStyle/>
        <a:p>
          <a:endParaRPr lang="en-US"/>
        </a:p>
      </dgm:t>
    </dgm:pt>
    <dgm:pt modelId="{694DC1AE-149E-4123-B232-247A75C356B9}">
      <dgm:prSet/>
      <dgm:spPr/>
      <dgm:t>
        <a:bodyPr/>
        <a:lstStyle/>
        <a:p>
          <a:r>
            <a:rPr lang="pt-BR"/>
            <a:t>App (Web, Desktop, Mobile)</a:t>
          </a:r>
          <a:endParaRPr lang="en-US"/>
        </a:p>
      </dgm:t>
    </dgm:pt>
    <dgm:pt modelId="{9ED1F466-B71A-42C5-955D-BBFC6E95499B}" type="parTrans" cxnId="{FB9C93F9-5DCC-43A1-8C32-8C8B911DB0C8}">
      <dgm:prSet/>
      <dgm:spPr/>
      <dgm:t>
        <a:bodyPr/>
        <a:lstStyle/>
        <a:p>
          <a:endParaRPr lang="en-US"/>
        </a:p>
      </dgm:t>
    </dgm:pt>
    <dgm:pt modelId="{0418EFF6-16E6-4B5E-9244-932FC1346EA5}" type="sibTrans" cxnId="{FB9C93F9-5DCC-43A1-8C32-8C8B911DB0C8}">
      <dgm:prSet/>
      <dgm:spPr/>
      <dgm:t>
        <a:bodyPr/>
        <a:lstStyle/>
        <a:p>
          <a:endParaRPr lang="en-US"/>
        </a:p>
      </dgm:t>
    </dgm:pt>
    <dgm:pt modelId="{95C18FBE-9384-4754-BC83-2510BDF4BE9C}" type="pres">
      <dgm:prSet presAssocID="{818404C4-D863-4294-AE34-0D99942082FE}" presName="root" presStyleCnt="0">
        <dgm:presLayoutVars>
          <dgm:dir/>
          <dgm:resizeHandles val="exact"/>
        </dgm:presLayoutVars>
      </dgm:prSet>
      <dgm:spPr/>
    </dgm:pt>
    <dgm:pt modelId="{7FAFB024-3535-434F-9C88-7C8372FB7F52}" type="pres">
      <dgm:prSet presAssocID="{7DCD9715-A030-4DD7-8D12-24A8F8BB6208}" presName="compNode" presStyleCnt="0"/>
      <dgm:spPr/>
    </dgm:pt>
    <dgm:pt modelId="{0A1FADBB-6B8D-47A5-926A-0D2EB5611EF0}" type="pres">
      <dgm:prSet presAssocID="{7DCD9715-A030-4DD7-8D12-24A8F8BB6208}" presName="bgRect" presStyleLbl="bgShp" presStyleIdx="0" presStyleCnt="3"/>
      <dgm:spPr/>
    </dgm:pt>
    <dgm:pt modelId="{7BDC6740-17BE-4369-85B8-2502FCE35786}" type="pres">
      <dgm:prSet presAssocID="{7DCD9715-A030-4DD7-8D12-24A8F8BB620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C4032AE-5761-4C01-B582-4707823FCBE7}" type="pres">
      <dgm:prSet presAssocID="{7DCD9715-A030-4DD7-8D12-24A8F8BB6208}" presName="spaceRect" presStyleCnt="0"/>
      <dgm:spPr/>
    </dgm:pt>
    <dgm:pt modelId="{C8463F08-6DA5-4DFA-9A4B-09C4AD763040}" type="pres">
      <dgm:prSet presAssocID="{7DCD9715-A030-4DD7-8D12-24A8F8BB6208}" presName="parTx" presStyleLbl="revTx" presStyleIdx="0" presStyleCnt="3">
        <dgm:presLayoutVars>
          <dgm:chMax val="0"/>
          <dgm:chPref val="0"/>
        </dgm:presLayoutVars>
      </dgm:prSet>
      <dgm:spPr/>
    </dgm:pt>
    <dgm:pt modelId="{6B001929-09F8-4D08-88BB-9FA3968C8BDF}" type="pres">
      <dgm:prSet presAssocID="{75FB7B51-2810-42E2-8321-D149FC92E822}" presName="sibTrans" presStyleCnt="0"/>
      <dgm:spPr/>
    </dgm:pt>
    <dgm:pt modelId="{E5ED669F-86E5-43F7-ADC3-095DF4B0D250}" type="pres">
      <dgm:prSet presAssocID="{D24754E1-367D-4723-9370-F82F0F0A45F6}" presName="compNode" presStyleCnt="0"/>
      <dgm:spPr/>
    </dgm:pt>
    <dgm:pt modelId="{C5445F1E-B2BA-4C5E-A604-94921186023B}" type="pres">
      <dgm:prSet presAssocID="{D24754E1-367D-4723-9370-F82F0F0A45F6}" presName="bgRect" presStyleLbl="bgShp" presStyleIdx="1" presStyleCnt="3"/>
      <dgm:spPr/>
    </dgm:pt>
    <dgm:pt modelId="{516BB5CD-8C13-413F-822F-FF273922E5EE}" type="pres">
      <dgm:prSet presAssocID="{D24754E1-367D-4723-9370-F82F0F0A45F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A63BECDA-350C-4607-BA1D-31766D1FAA92}" type="pres">
      <dgm:prSet presAssocID="{D24754E1-367D-4723-9370-F82F0F0A45F6}" presName="spaceRect" presStyleCnt="0"/>
      <dgm:spPr/>
    </dgm:pt>
    <dgm:pt modelId="{EAAA27AA-AA98-4133-98E5-31C0975D336C}" type="pres">
      <dgm:prSet presAssocID="{D24754E1-367D-4723-9370-F82F0F0A45F6}" presName="parTx" presStyleLbl="revTx" presStyleIdx="1" presStyleCnt="3">
        <dgm:presLayoutVars>
          <dgm:chMax val="0"/>
          <dgm:chPref val="0"/>
        </dgm:presLayoutVars>
      </dgm:prSet>
      <dgm:spPr/>
    </dgm:pt>
    <dgm:pt modelId="{6402166C-4DB9-49D6-AC99-C449980359D2}" type="pres">
      <dgm:prSet presAssocID="{CFCDCD8F-7801-45E2-901B-6DCBA5F1A1DC}" presName="sibTrans" presStyleCnt="0"/>
      <dgm:spPr/>
    </dgm:pt>
    <dgm:pt modelId="{796EA179-B4FC-4B19-9A87-72FF61254F05}" type="pres">
      <dgm:prSet presAssocID="{694DC1AE-149E-4123-B232-247A75C356B9}" presName="compNode" presStyleCnt="0"/>
      <dgm:spPr/>
    </dgm:pt>
    <dgm:pt modelId="{6AA47541-863E-4FD6-9E91-D934196841DF}" type="pres">
      <dgm:prSet presAssocID="{694DC1AE-149E-4123-B232-247A75C356B9}" presName="bgRect" presStyleLbl="bgShp" presStyleIdx="2" presStyleCnt="3"/>
      <dgm:spPr/>
    </dgm:pt>
    <dgm:pt modelId="{D3F63F59-A0E6-4703-A6F6-5569E055C69D}" type="pres">
      <dgm:prSet presAssocID="{694DC1AE-149E-4123-B232-247A75C356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EEA20887-385A-494A-A49F-B1F92879DAC3}" type="pres">
      <dgm:prSet presAssocID="{694DC1AE-149E-4123-B232-247A75C356B9}" presName="spaceRect" presStyleCnt="0"/>
      <dgm:spPr/>
    </dgm:pt>
    <dgm:pt modelId="{0256263F-D266-42C6-94BA-7E47188805DF}" type="pres">
      <dgm:prSet presAssocID="{694DC1AE-149E-4123-B232-247A75C356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C690B36-7751-4F13-B0C0-9BF5974449AE}" type="presOf" srcId="{7DCD9715-A030-4DD7-8D12-24A8F8BB6208}" destId="{C8463F08-6DA5-4DFA-9A4B-09C4AD763040}" srcOrd="0" destOrd="0" presId="urn:microsoft.com/office/officeart/2018/2/layout/IconVerticalSolidList"/>
    <dgm:cxn modelId="{E3B40271-8D34-49C4-A4A9-6FF3FD26583C}" srcId="{818404C4-D863-4294-AE34-0D99942082FE}" destId="{7DCD9715-A030-4DD7-8D12-24A8F8BB6208}" srcOrd="0" destOrd="0" parTransId="{31E6D0BF-FC80-4293-A029-3D9C2CD373F2}" sibTransId="{75FB7B51-2810-42E2-8321-D149FC92E822}"/>
    <dgm:cxn modelId="{FBFF7A98-B53D-41E4-8657-76561C6A3B00}" type="presOf" srcId="{818404C4-D863-4294-AE34-0D99942082FE}" destId="{95C18FBE-9384-4754-BC83-2510BDF4BE9C}" srcOrd="0" destOrd="0" presId="urn:microsoft.com/office/officeart/2018/2/layout/IconVerticalSolidList"/>
    <dgm:cxn modelId="{CA320BB5-5F41-45FA-A916-773116187BC8}" type="presOf" srcId="{D24754E1-367D-4723-9370-F82F0F0A45F6}" destId="{EAAA27AA-AA98-4133-98E5-31C0975D336C}" srcOrd="0" destOrd="0" presId="urn:microsoft.com/office/officeart/2018/2/layout/IconVerticalSolidList"/>
    <dgm:cxn modelId="{72A519C1-9AC6-486F-902D-E4F45D72814F}" srcId="{818404C4-D863-4294-AE34-0D99942082FE}" destId="{D24754E1-367D-4723-9370-F82F0F0A45F6}" srcOrd="1" destOrd="0" parTransId="{8C7AA18D-7189-4BFD-8504-B93D011FFDDD}" sibTransId="{CFCDCD8F-7801-45E2-901B-6DCBA5F1A1DC}"/>
    <dgm:cxn modelId="{8BCB7CEC-E9CD-4901-A51B-1BC721ADD24B}" type="presOf" srcId="{694DC1AE-149E-4123-B232-247A75C356B9}" destId="{0256263F-D266-42C6-94BA-7E47188805DF}" srcOrd="0" destOrd="0" presId="urn:microsoft.com/office/officeart/2018/2/layout/IconVerticalSolidList"/>
    <dgm:cxn modelId="{FB9C93F9-5DCC-43A1-8C32-8C8B911DB0C8}" srcId="{818404C4-D863-4294-AE34-0D99942082FE}" destId="{694DC1AE-149E-4123-B232-247A75C356B9}" srcOrd="2" destOrd="0" parTransId="{9ED1F466-B71A-42C5-955D-BBFC6E95499B}" sibTransId="{0418EFF6-16E6-4B5E-9244-932FC1346EA5}"/>
    <dgm:cxn modelId="{B9D20ECF-CCDA-45FF-86FD-890E76A46477}" type="presParOf" srcId="{95C18FBE-9384-4754-BC83-2510BDF4BE9C}" destId="{7FAFB024-3535-434F-9C88-7C8372FB7F52}" srcOrd="0" destOrd="0" presId="urn:microsoft.com/office/officeart/2018/2/layout/IconVerticalSolidList"/>
    <dgm:cxn modelId="{FA548A4D-61E3-47B3-8018-6F3E85A24E4A}" type="presParOf" srcId="{7FAFB024-3535-434F-9C88-7C8372FB7F52}" destId="{0A1FADBB-6B8D-47A5-926A-0D2EB5611EF0}" srcOrd="0" destOrd="0" presId="urn:microsoft.com/office/officeart/2018/2/layout/IconVerticalSolidList"/>
    <dgm:cxn modelId="{1A39B1B6-BCF2-4BF4-BA9D-014950A97AF3}" type="presParOf" srcId="{7FAFB024-3535-434F-9C88-7C8372FB7F52}" destId="{7BDC6740-17BE-4369-85B8-2502FCE35786}" srcOrd="1" destOrd="0" presId="urn:microsoft.com/office/officeart/2018/2/layout/IconVerticalSolidList"/>
    <dgm:cxn modelId="{A8EE72C9-2293-479D-BA72-C74C2219F914}" type="presParOf" srcId="{7FAFB024-3535-434F-9C88-7C8372FB7F52}" destId="{4C4032AE-5761-4C01-B582-4707823FCBE7}" srcOrd="2" destOrd="0" presId="urn:microsoft.com/office/officeart/2018/2/layout/IconVerticalSolidList"/>
    <dgm:cxn modelId="{03BF6075-3DA1-4FA0-BE6A-06BF8EFBFC0B}" type="presParOf" srcId="{7FAFB024-3535-434F-9C88-7C8372FB7F52}" destId="{C8463F08-6DA5-4DFA-9A4B-09C4AD763040}" srcOrd="3" destOrd="0" presId="urn:microsoft.com/office/officeart/2018/2/layout/IconVerticalSolidList"/>
    <dgm:cxn modelId="{00B63FEB-7D44-425D-A4BF-135C73E9C27A}" type="presParOf" srcId="{95C18FBE-9384-4754-BC83-2510BDF4BE9C}" destId="{6B001929-09F8-4D08-88BB-9FA3968C8BDF}" srcOrd="1" destOrd="0" presId="urn:microsoft.com/office/officeart/2018/2/layout/IconVerticalSolidList"/>
    <dgm:cxn modelId="{D6FAEEAB-5A79-4801-BAF7-99419293CB14}" type="presParOf" srcId="{95C18FBE-9384-4754-BC83-2510BDF4BE9C}" destId="{E5ED669F-86E5-43F7-ADC3-095DF4B0D250}" srcOrd="2" destOrd="0" presId="urn:microsoft.com/office/officeart/2018/2/layout/IconVerticalSolidList"/>
    <dgm:cxn modelId="{43AFB361-C3A1-4837-AF83-50BF97D07A6F}" type="presParOf" srcId="{E5ED669F-86E5-43F7-ADC3-095DF4B0D250}" destId="{C5445F1E-B2BA-4C5E-A604-94921186023B}" srcOrd="0" destOrd="0" presId="urn:microsoft.com/office/officeart/2018/2/layout/IconVerticalSolidList"/>
    <dgm:cxn modelId="{0865A48D-8D82-487D-84CB-DD84878ACE57}" type="presParOf" srcId="{E5ED669F-86E5-43F7-ADC3-095DF4B0D250}" destId="{516BB5CD-8C13-413F-822F-FF273922E5EE}" srcOrd="1" destOrd="0" presId="urn:microsoft.com/office/officeart/2018/2/layout/IconVerticalSolidList"/>
    <dgm:cxn modelId="{4B42DA73-E82B-4D2D-9717-F6A7EAC0E1A8}" type="presParOf" srcId="{E5ED669F-86E5-43F7-ADC3-095DF4B0D250}" destId="{A63BECDA-350C-4607-BA1D-31766D1FAA92}" srcOrd="2" destOrd="0" presId="urn:microsoft.com/office/officeart/2018/2/layout/IconVerticalSolidList"/>
    <dgm:cxn modelId="{2B9D12B8-C899-40F5-885A-91844C5BCD16}" type="presParOf" srcId="{E5ED669F-86E5-43F7-ADC3-095DF4B0D250}" destId="{EAAA27AA-AA98-4133-98E5-31C0975D336C}" srcOrd="3" destOrd="0" presId="urn:microsoft.com/office/officeart/2018/2/layout/IconVerticalSolidList"/>
    <dgm:cxn modelId="{101865B2-6A12-4CE8-8822-55C549DDFE0B}" type="presParOf" srcId="{95C18FBE-9384-4754-BC83-2510BDF4BE9C}" destId="{6402166C-4DB9-49D6-AC99-C449980359D2}" srcOrd="3" destOrd="0" presId="urn:microsoft.com/office/officeart/2018/2/layout/IconVerticalSolidList"/>
    <dgm:cxn modelId="{0F88E5B0-ACA2-4CEE-A152-F18A5EBED6CA}" type="presParOf" srcId="{95C18FBE-9384-4754-BC83-2510BDF4BE9C}" destId="{796EA179-B4FC-4B19-9A87-72FF61254F05}" srcOrd="4" destOrd="0" presId="urn:microsoft.com/office/officeart/2018/2/layout/IconVerticalSolidList"/>
    <dgm:cxn modelId="{C486DA6B-E66C-495C-8826-3411DB4CCE3D}" type="presParOf" srcId="{796EA179-B4FC-4B19-9A87-72FF61254F05}" destId="{6AA47541-863E-4FD6-9E91-D934196841DF}" srcOrd="0" destOrd="0" presId="urn:microsoft.com/office/officeart/2018/2/layout/IconVerticalSolidList"/>
    <dgm:cxn modelId="{A3111C74-7BE2-4295-A75D-C81E571B3703}" type="presParOf" srcId="{796EA179-B4FC-4B19-9A87-72FF61254F05}" destId="{D3F63F59-A0E6-4703-A6F6-5569E055C69D}" srcOrd="1" destOrd="0" presId="urn:microsoft.com/office/officeart/2018/2/layout/IconVerticalSolidList"/>
    <dgm:cxn modelId="{6B6B185C-65E7-473F-9EBF-E2A628D4DE32}" type="presParOf" srcId="{796EA179-B4FC-4B19-9A87-72FF61254F05}" destId="{EEA20887-385A-494A-A49F-B1F92879DAC3}" srcOrd="2" destOrd="0" presId="urn:microsoft.com/office/officeart/2018/2/layout/IconVerticalSolidList"/>
    <dgm:cxn modelId="{B109D7BE-DC5C-4B0C-AEEB-6613FF320B5A}" type="presParOf" srcId="{796EA179-B4FC-4B19-9A87-72FF61254F05}" destId="{0256263F-D266-42C6-94BA-7E47188805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FADBB-6B8D-47A5-926A-0D2EB5611EF0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C6740-17BE-4369-85B8-2502FCE35786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63F08-6DA5-4DFA-9A4B-09C4AD763040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Dois tipos de Programas (Básicos e Aplicativos)</a:t>
          </a:r>
          <a:endParaRPr lang="en-US" sz="2500" kern="1200" dirty="0"/>
        </a:p>
      </dsp:txBody>
      <dsp:txXfrm>
        <a:off x="1941716" y="718"/>
        <a:ext cx="4571887" cy="1681139"/>
      </dsp:txXfrm>
    </dsp:sp>
    <dsp:sp modelId="{C5445F1E-B2BA-4C5E-A604-94921186023B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BB5CD-8C13-413F-822F-FF273922E5EE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A27AA-AA98-4133-98E5-31C0975D336C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Básicos (BIOS, SO, LP)</a:t>
          </a:r>
          <a:endParaRPr lang="en-US" sz="2500" kern="1200" dirty="0"/>
        </a:p>
      </dsp:txBody>
      <dsp:txXfrm>
        <a:off x="1941716" y="2102143"/>
        <a:ext cx="4571887" cy="1681139"/>
      </dsp:txXfrm>
    </dsp:sp>
    <dsp:sp modelId="{6AA47541-863E-4FD6-9E91-D934196841DF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F63F59-A0E6-4703-A6F6-5569E055C69D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56263F-D266-42C6-94BA-7E47188805DF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App (Web, Desktop, Mobile)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0EB7D-68A5-4E94-A9C3-A5C7D1377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0FED9D-8A71-4AD6-BE7F-8456FC6D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BE2A9C-627A-4206-9752-F3323D3B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6635-100D-457F-84A4-4F8B67F96064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F0AAB1-CAC8-4328-9267-17332AB7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3520DB-161E-48D4-8C88-2FD8CB9A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1BEA-AABF-4987-A16F-836F139D5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99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866F8-242F-4157-8952-C53A0A0B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FB3862-0B75-4B3A-837F-C4FB599A7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D464EE-31ED-4269-A645-23C12AE1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6635-100D-457F-84A4-4F8B67F96064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D2D319-911D-4811-A8C0-8A2E1AAB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1DE23E-834F-497E-8605-4C32CBB23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1BEA-AABF-4987-A16F-836F139D5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04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AD3FCB-1EF4-4795-9B00-26C97A745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17AD03-F42A-4E03-AF04-3EB9475DC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34DE61-C416-41A1-8F51-E90FA7EA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6635-100D-457F-84A4-4F8B67F96064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7C1908-D9F5-47EE-B294-C84B6136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7A3881-1B20-4AB0-B007-50D95E35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1BEA-AABF-4987-A16F-836F139D5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52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6B38B-FAA1-4633-89AE-F7CB7F5C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B46C23-78B2-4946-837C-AAA8CBE3D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B7F811-2BE9-4090-94BB-D08BFA0E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6635-100D-457F-84A4-4F8B67F96064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C8FD6C-5661-4908-BC58-B668A29D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47036E-7EE5-401E-ADB7-5EA710F2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1BEA-AABF-4987-A16F-836F139D5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4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2AD01-BA2B-430C-B306-46FF79C3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A33751-20C2-4379-A014-F6FD62C07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67DDFE-2C4F-4E9D-B5CF-4FEBD882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6635-100D-457F-84A4-4F8B67F96064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484252-A219-4DAB-B35C-2BDE0F93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BD668A-9D61-44E0-B029-D2E5E9E3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1BEA-AABF-4987-A16F-836F139D5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08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DD8FA-B3ED-43B5-B1D8-BAE1814A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DE0C8-0208-44D5-B983-8EAB95298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BE918E-4947-4A2C-A760-87F2B2807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949610-86DD-429E-BFB2-9C962AE2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6635-100D-457F-84A4-4F8B67F96064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330F0C-B336-4F9C-A7E6-F90BABCA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E56060-635F-4F31-85CF-D4FEF4CB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1BEA-AABF-4987-A16F-836F139D5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40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18DF1-3E79-4920-BE08-AECF7D4A3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D689FC-5F50-46B9-A1A4-93A72A6B3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B0928C-012F-479F-8574-66B80A940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F5D941C-A6F2-4CF7-98AC-2F423F0BB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D80701-157D-4772-A898-D668155F0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3A19E00-46B0-495D-A6AB-2743B8D2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6635-100D-457F-84A4-4F8B67F96064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9B5B1BE-3F75-4C0F-BC45-5F88E4A8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C77E1C-7E2A-4103-AB94-70B40CC9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1BEA-AABF-4987-A16F-836F139D5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84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DF7E5-5B5B-47C9-B403-6EA929BF8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4FDC48-C2F5-4D23-A970-F3F4E164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6635-100D-457F-84A4-4F8B67F96064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6A5A8C4-B47E-422C-9A67-368C8124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B297C2A-F392-4CC0-9BEF-391D9D28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1BEA-AABF-4987-A16F-836F139D5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87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2B7B173-CF7D-4FB6-B2E4-7F572071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6635-100D-457F-84A4-4F8B67F96064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5891D8-9A4E-4F40-A677-ABE829EF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ADDF0D-6701-482F-A540-D4247286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1BEA-AABF-4987-A16F-836F139D5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85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49ACA-5E7D-486A-9625-A2022B5F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3D2ACF-76C5-42F9-8AEC-A063037D4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402177-E29F-4847-B6F8-2DC9F2AFB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11074C-253D-4F4B-95D7-B8413CCD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6635-100D-457F-84A4-4F8B67F96064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BC32A2-A9DF-4380-9164-DBC57FA5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56C7F-4166-49A6-B495-B714CC8B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1BEA-AABF-4987-A16F-836F139D5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32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F096B-1F6F-482B-A7CB-ECC3A11F5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1137F13-C930-4CD6-BEED-DB76D68BB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F29130-C528-4816-AE41-7F22600BB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2EA99E-C866-4542-85F7-52919D2C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6635-100D-457F-84A4-4F8B67F96064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F9774F-5BE5-4EC1-8AC2-F5BC4FCC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EDFD52-0BA5-4AC9-B60B-0F3BD768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1BEA-AABF-4987-A16F-836F139D5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32DAAE-C263-478E-B0F9-6D6B6AEB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D56BFE-E73E-4561-81D6-7443A4E4B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6751C5-56C3-43F3-B85B-5C1E72111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F6635-100D-457F-84A4-4F8B67F96064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08DE7F-2A1D-4F2F-9389-F1B7BD0CD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2DCDD6-8D68-4C68-B269-EFA8C9E6D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D1BEA-AABF-4987-A16F-836F139D59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27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6E4420-4861-4123-B446-C0CD9D7DE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Revisão 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582533-2743-4A93-BDC8-06CEF29F1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Sistemas Operacionais</a:t>
            </a:r>
          </a:p>
        </p:txBody>
      </p:sp>
    </p:spTree>
    <p:extLst>
      <p:ext uri="{BB962C8B-B14F-4D97-AF65-F5344CB8AC3E}">
        <p14:creationId xmlns:p14="http://schemas.microsoft.com/office/powerpoint/2010/main" val="71943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FC0CE10-9DE8-4C07-A8D1-1EE24ACD4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Objetivo de estudar SO no curso de DS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F069C2-41DD-4209-A236-E27453D6C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4473360"/>
            <a:ext cx="9469211" cy="865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Capacitar</a:t>
            </a:r>
            <a:r>
              <a:rPr lang="en-US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aluno</a:t>
            </a:r>
            <a:r>
              <a:rPr lang="en-US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montar</a:t>
            </a:r>
            <a:r>
              <a:rPr lang="en-US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entender</a:t>
            </a:r>
            <a:r>
              <a:rPr lang="en-US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ambientes de </a:t>
            </a:r>
            <a:r>
              <a:rPr lang="en-US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desenvolvimento</a:t>
            </a:r>
            <a:r>
              <a:rPr lang="en-US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817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6644D7-DE9D-4752-B0D6-C9A172D93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Computação - Softwares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839E6F6-14EE-4620-AD9E-F2425D2500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288581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225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AC8A7CF-C6D3-4D46-8F4E-A4CE307A8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t-BR" sz="3700">
                <a:solidFill>
                  <a:srgbClr val="FFFFFF"/>
                </a:solidFill>
              </a:rPr>
              <a:t>Computação - Áreas de Atuação</a:t>
            </a:r>
            <a:br>
              <a:rPr lang="pt-BR" sz="3700">
                <a:solidFill>
                  <a:srgbClr val="FFFFFF"/>
                </a:solidFill>
              </a:rPr>
            </a:br>
            <a:r>
              <a:rPr lang="pt-BR" sz="3700">
                <a:solidFill>
                  <a:srgbClr val="FFFFFF"/>
                </a:solidFill>
              </a:rPr>
              <a:t>(Relativas a Desenvolvimento)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08B6A4-648C-4418-8ECB-4BAABD297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pt-BR" sz="2400">
                <a:solidFill>
                  <a:srgbClr val="000000"/>
                </a:solidFill>
              </a:rPr>
              <a:t>TI(Tecnologia da Informação)</a:t>
            </a:r>
          </a:p>
          <a:p>
            <a:r>
              <a:rPr lang="pt-BR" sz="2400">
                <a:solidFill>
                  <a:srgbClr val="000000"/>
                </a:solidFill>
              </a:rPr>
              <a:t>TI – Até Anos 2000 (Hardware(PC, Server, MainFrame), Redes(WAN, MAN, LAN), Software(SO,DS)).</a:t>
            </a:r>
          </a:p>
          <a:p>
            <a:r>
              <a:rPr lang="pt-BR" sz="2400">
                <a:solidFill>
                  <a:srgbClr val="000000"/>
                </a:solidFill>
              </a:rPr>
              <a:t>TI – Atual 2020 (Até anos 2000 Legados, DS(Desenvolvimento de Sistemas))</a:t>
            </a:r>
          </a:p>
          <a:p>
            <a:r>
              <a:rPr lang="pt-BR" sz="2400">
                <a:solidFill>
                  <a:srgbClr val="000000"/>
                </a:solidFill>
              </a:rPr>
              <a:t>DS(SO, Desktop, Web, Mobile).</a:t>
            </a:r>
          </a:p>
        </p:txBody>
      </p:sp>
    </p:spTree>
    <p:extLst>
      <p:ext uri="{BB962C8B-B14F-4D97-AF65-F5344CB8AC3E}">
        <p14:creationId xmlns:p14="http://schemas.microsoft.com/office/powerpoint/2010/main" val="378756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AC8A7CF-C6D3-4D46-8F4E-A4CE307A8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Computação - Áreas de Atuação –</a:t>
            </a:r>
            <a:br>
              <a:rPr lang="pt-BR">
                <a:solidFill>
                  <a:srgbClr val="FFFFFF"/>
                </a:solidFill>
              </a:rPr>
            </a:br>
            <a:r>
              <a:rPr lang="pt-BR">
                <a:solidFill>
                  <a:srgbClr val="FFFFFF"/>
                </a:solidFill>
              </a:rPr>
              <a:t>Atuais 2020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08B6A4-648C-4418-8ECB-4BAABD297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pt-BR" sz="2400" dirty="0">
                <a:solidFill>
                  <a:srgbClr val="000000"/>
                </a:solidFill>
              </a:rPr>
              <a:t>DS(SO, Desktop, Web, Mobile).</a:t>
            </a:r>
          </a:p>
          <a:p>
            <a:r>
              <a:rPr lang="pt-BR" sz="2400" dirty="0">
                <a:solidFill>
                  <a:srgbClr val="000000"/>
                </a:solidFill>
              </a:rPr>
              <a:t>Ciência de Dados</a:t>
            </a:r>
          </a:p>
          <a:p>
            <a:r>
              <a:rPr lang="pt-BR" sz="2400" dirty="0">
                <a:solidFill>
                  <a:srgbClr val="000000"/>
                </a:solidFill>
              </a:rPr>
              <a:t>Big Data</a:t>
            </a:r>
          </a:p>
          <a:p>
            <a:r>
              <a:rPr lang="pt-BR" sz="2400" dirty="0">
                <a:solidFill>
                  <a:srgbClr val="000000"/>
                </a:solidFill>
              </a:rPr>
              <a:t>Inteligência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386901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CFA10AB-955B-4BD3-862C-C5E3F573C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Breve Histórico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67FEC8-2183-47BD-BFDE-3878A6000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pt-BR" sz="2400">
                <a:solidFill>
                  <a:srgbClr val="000000"/>
                </a:solidFill>
              </a:rPr>
              <a:t>Windows 3.11, 95, 98 &lt; Desktop</a:t>
            </a:r>
          </a:p>
          <a:p>
            <a:r>
              <a:rPr lang="pt-BR" sz="2400">
                <a:solidFill>
                  <a:srgbClr val="000000"/>
                </a:solidFill>
              </a:rPr>
              <a:t>Windows Server &lt; NT, 2000, 2002, 2008, 2012, 2016, 2018 ...</a:t>
            </a:r>
          </a:p>
          <a:p>
            <a:r>
              <a:rPr lang="pt-BR" sz="2400">
                <a:solidFill>
                  <a:srgbClr val="000000"/>
                </a:solidFill>
              </a:rPr>
              <a:t>Unix &lt; AIX, HPUX, Linux</a:t>
            </a:r>
          </a:p>
          <a:p>
            <a:r>
              <a:rPr lang="pt-BR" sz="2400">
                <a:solidFill>
                  <a:srgbClr val="000000"/>
                </a:solidFill>
              </a:rPr>
              <a:t>Linux Server &lt; Debian, Suze ...</a:t>
            </a:r>
          </a:p>
          <a:p>
            <a:r>
              <a:rPr lang="pt-BR" sz="2400">
                <a:solidFill>
                  <a:srgbClr val="000000"/>
                </a:solidFill>
              </a:rPr>
              <a:t>Linux Desktop &lt; Debian, RedHatc ...</a:t>
            </a:r>
          </a:p>
          <a:p>
            <a:r>
              <a:rPr lang="pt-BR" sz="2400">
                <a:solidFill>
                  <a:srgbClr val="000000"/>
                </a:solidFill>
              </a:rPr>
              <a:t>Linux Mobile &lt; iOS, Android ...</a:t>
            </a:r>
          </a:p>
        </p:txBody>
      </p:sp>
    </p:spTree>
    <p:extLst>
      <p:ext uri="{BB962C8B-B14F-4D97-AF65-F5344CB8AC3E}">
        <p14:creationId xmlns:p14="http://schemas.microsoft.com/office/powerpoint/2010/main" val="375235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04762E3-BA45-432D-800A-40D9BBAE3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000000"/>
                </a:solidFill>
              </a:rPr>
              <a:t>Ferramentas 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F13D8D-544B-45C3-ADA8-27C1DC908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pt-BR" sz="2000">
                <a:solidFill>
                  <a:srgbClr val="000000"/>
                </a:solidFill>
              </a:rPr>
              <a:t>Painel de Controle</a:t>
            </a:r>
          </a:p>
          <a:p>
            <a:r>
              <a:rPr lang="pt-BR" sz="2000">
                <a:solidFill>
                  <a:srgbClr val="000000"/>
                </a:solidFill>
              </a:rPr>
              <a:t>Virtualização</a:t>
            </a:r>
          </a:p>
          <a:p>
            <a:r>
              <a:rPr lang="pt-BR" sz="2000">
                <a:solidFill>
                  <a:srgbClr val="000000"/>
                </a:solidFill>
              </a:rPr>
              <a:t>Gerenciamento de arquivos e pastas</a:t>
            </a:r>
          </a:p>
          <a:p>
            <a:r>
              <a:rPr lang="pt-BR" sz="2000">
                <a:solidFill>
                  <a:srgbClr val="000000"/>
                </a:solidFill>
              </a:rPr>
              <a:t>Scripts</a:t>
            </a:r>
          </a:p>
          <a:p>
            <a:endParaRPr lang="pt-BR" sz="2000">
              <a:solidFill>
                <a:srgbClr val="000000"/>
              </a:solidFill>
            </a:endParaRPr>
          </a:p>
        </p:txBody>
      </p:sp>
      <p:sp>
        <p:nvSpPr>
          <p:cNvPr id="13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EB6D6-53AB-4564-A5D5-E967360B9D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12" r="5083" b="1"/>
          <a:stretch/>
        </p:blipFill>
        <p:spPr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26918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790E17-79E8-4EFC-A890-6E93488C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977976" cy="1454051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000000"/>
                </a:solidFill>
              </a:rPr>
              <a:t>Principais aplicativos Desktop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5572C8-371B-49C6-ACC7-A71EC664D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09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pt-BR" sz="2000" dirty="0">
                <a:solidFill>
                  <a:srgbClr val="000000"/>
                </a:solidFill>
              </a:rPr>
              <a:t>Editores de Texto</a:t>
            </a:r>
          </a:p>
          <a:p>
            <a:r>
              <a:rPr lang="pt-BR" sz="2000" dirty="0">
                <a:solidFill>
                  <a:srgbClr val="000000"/>
                </a:solidFill>
              </a:rPr>
              <a:t>Planilhas Eletrônicas</a:t>
            </a:r>
          </a:p>
          <a:p>
            <a:r>
              <a:rPr lang="pt-BR" sz="2000" dirty="0">
                <a:solidFill>
                  <a:srgbClr val="000000"/>
                </a:solidFill>
              </a:rPr>
              <a:t>Editores de Apresentações</a:t>
            </a:r>
          </a:p>
          <a:p>
            <a:r>
              <a:rPr lang="pt-BR" sz="2000" dirty="0">
                <a:solidFill>
                  <a:srgbClr val="000000"/>
                </a:solidFill>
              </a:rPr>
              <a:t>Editores de Imagem</a:t>
            </a:r>
          </a:p>
          <a:p>
            <a:r>
              <a:rPr lang="pt-BR" sz="2000" dirty="0">
                <a:solidFill>
                  <a:srgbClr val="000000"/>
                </a:solidFill>
              </a:rPr>
              <a:t>Editores de Vídeo e Som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5EC5678-561C-4017-B6E4-11B6D4A20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631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234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Revisão SO</vt:lpstr>
      <vt:lpstr>Objetivo de estudar SO no curso de DS</vt:lpstr>
      <vt:lpstr>Computação - Softwares</vt:lpstr>
      <vt:lpstr>Computação - Áreas de Atuação (Relativas a Desenvolvimento)</vt:lpstr>
      <vt:lpstr>Computação - Áreas de Atuação – Atuais 2020</vt:lpstr>
      <vt:lpstr>Breve Histórico</vt:lpstr>
      <vt:lpstr>Ferramentas SO</vt:lpstr>
      <vt:lpstr>Principais aplicativos Desktop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SO</dc:title>
  <dc:creator>WELLINGTON FABIO DE OLIVEIRA MARTINS</dc:creator>
  <cp:lastModifiedBy>WELLINGTON FABIO DE OLIVEIRA MARTINS</cp:lastModifiedBy>
  <cp:revision>2</cp:revision>
  <dcterms:created xsi:type="dcterms:W3CDTF">2020-07-15T14:17:37Z</dcterms:created>
  <dcterms:modified xsi:type="dcterms:W3CDTF">2020-07-15T16:33:52Z</dcterms:modified>
</cp:coreProperties>
</file>