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B388-E3D8-4F62-9F37-8B16F8BB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0C292-FC37-4DD6-9DE0-A7E8634E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4705A-18EA-4375-81AA-1D25C91C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A2CFB-F5A0-4C93-9B6E-EE6C180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28FFB-AA31-446D-BBA5-CD03C802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09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7479E-36F5-4721-9548-84E1E45F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8B036E-491D-464D-A4F4-A8600719A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E9410-41E7-4408-A4F8-71B36F25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C7019-BEB2-483D-902D-19AD9D0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330EB-69CE-4758-B39F-D3EFC32F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1E60B3-AC08-4867-82C9-E3A562065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9E3BF8-5B70-43FB-BF81-3DE5CFB9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93837-CFA3-466F-A397-AF6C46D5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7F7AF6-D79D-47FD-90D6-24AFE5CA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C325F-24D6-420E-9C21-4E399F25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7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DB0BD-195C-49A6-9AAC-C67470A1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9DB1B-61BE-420D-82B8-CC5F487E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97973-25A8-4110-B7DB-63D61EE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2A50A-24D8-4884-BBD5-C15DA84A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C81B0-408D-45A8-ADFF-064D7973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1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D88A-ED80-4BE9-8481-8B2563A6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B1135-8901-4556-9999-C0D6BBB0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6B5F8-23D4-49AB-958B-341960A8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2B2B1-3279-4B53-A0D0-B5066A0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FA42E-0CB8-4DFE-A198-5896C0FB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9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03FFB-E48D-422E-AF21-B7E6DE46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9AFAF-F9CD-4F5F-87BD-6ED8A2183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C0D4BC-D99E-48B6-AF46-387004F2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750ADD-BE34-4AB0-AFF6-2550BB20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79D81-6B6F-455D-AE1C-DD697469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70E0AD-D843-4421-937E-730B9C60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A632-6B54-40C9-851C-80977A9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26E8CF-FD8A-4393-A799-590D045B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A206E3-F8DB-4384-BC11-F60223F20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C4012C-376A-4D1B-AB5B-7EF10AA6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E8AABE-3ACB-491A-BCAE-AFE25D73A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581365-84A6-44F9-9493-2C3E5C6E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C4F08E-5B93-473F-8590-1F60C159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1740E-58D4-4560-8D7E-2E402DB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69E0F-6287-4908-8B02-2E141B10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EB1C98-4CCC-4A87-860E-47A2ACF0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9A1423-DB41-4DE3-835E-472ED953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21005-F270-4D46-BF2D-CF2F667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6AEECD-538A-4959-BDC9-D6B97451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66EEA4-F6AD-4FA0-AAD9-F36EFCD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C2DAE-302A-4A0B-828A-D7DF1149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1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CA75A-B27D-4713-B77C-351CAEB6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67EF7-88F0-4627-B849-69D25605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2083AE-3CB7-478C-AC50-8EAA91E0C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6C759A-6ABF-4EC4-B7C6-59F824D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E3F14D-CB8D-4AB4-8226-D2A10688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8B77D5-30BF-46FE-B228-42B0D0E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C3E9B-E482-4F42-9907-BBE21D95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DCBE54-E9ED-496A-A9EC-22BED4469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16B182-325C-4949-8963-F5B344EB3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5C9D6-757B-4AFE-9AC3-B95EEEB8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92F48E-4C64-46F1-A5C3-5CCFE8AA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BF8B3-2DA1-4A28-903B-0729400E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702B50-6422-472C-8AF0-B60E45D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7B51F1-AB82-4D1E-974C-2A2ED0A8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4BC0-DE82-450A-9217-7529F2055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A615-0EA1-4B8F-8704-5A495035BCC0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91A31-56C0-49AA-841A-8A18AB4E6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18FC-1B02-47F0-ABEE-5010D741C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B6AD-8009-4054-B326-0D316EEA2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5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F2815-F6AA-4EAE-8011-CABCC1093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ABNT – Word (Trabalhos)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3E76C7-E8B2-4E46-86E1-DBB6BD8B9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Normas ABNT (Associação Brasileira de Normas Técnicas)</a:t>
            </a:r>
          </a:p>
          <a:p>
            <a:r>
              <a:rPr lang="pt-BR" dirty="0"/>
              <a:t>para trabalhos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7903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F4A3-2D76-4539-88E9-646D6BED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Resumo, Abstract, Listas e 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032BB-5B24-4A5E-8D20-40F370FC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7006" cy="3618572"/>
          </a:xfrm>
        </p:spPr>
        <p:txBody>
          <a:bodyPr/>
          <a:lstStyle/>
          <a:p>
            <a:r>
              <a:rPr lang="pt-BR" dirty="0"/>
              <a:t>Todos estes itens fazemos no final.</a:t>
            </a:r>
          </a:p>
          <a:p>
            <a:r>
              <a:rPr lang="pt-BR" dirty="0"/>
              <a:t>Eles ficarão no início do trabalho, mas serão desenvolvidos somente no final do trabalho, por isso, deixamos em branco por enquanto.</a:t>
            </a:r>
          </a:p>
          <a:p>
            <a:endParaRPr lang="pt-BR" dirty="0"/>
          </a:p>
          <a:p>
            <a:r>
              <a:rPr lang="pt-BR" dirty="0"/>
              <a:t>Negrito e Centralizado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2F61C6-5555-405B-AD5E-CAB433FA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816" y="1609124"/>
            <a:ext cx="3198099" cy="4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8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77CCA-91B8-4EC1-B243-A6C630EC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35326-F5B8-4C4B-890F-0FA22219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19732" cy="40794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Ao iniciar a página de introdução, devemos fazer uma quebra de sessão. (</a:t>
            </a:r>
            <a:r>
              <a:rPr lang="pt-BR" b="1" dirty="0"/>
              <a:t>Layout -&gt; Quebras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Desvincular da sessão anterior</a:t>
            </a:r>
          </a:p>
          <a:p>
            <a:r>
              <a:rPr lang="pt-BR" b="1" dirty="0"/>
              <a:t>Cabeçalho</a:t>
            </a:r>
            <a:r>
              <a:rPr lang="pt-BR" dirty="0"/>
              <a:t> passa a ter o título e inserir numero de páginas</a:t>
            </a:r>
          </a:p>
          <a:p>
            <a:r>
              <a:rPr lang="pt-BR" b="1" dirty="0"/>
              <a:t>Rodapé </a:t>
            </a:r>
            <a:r>
              <a:rPr lang="pt-BR" dirty="0"/>
              <a:t>passa a ter o nome da Instituição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966633-3DC0-4F07-A896-D64FB1B4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72" y="365125"/>
            <a:ext cx="4537638" cy="30638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0B30E3-F2AC-4C1B-9C31-401C7C694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3" y="3589571"/>
            <a:ext cx="5163950" cy="2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2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0865-3C8F-4BD7-913A-41BFD29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uma pesquisa bibliográfica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0F498-7314-4A96-821F-56985E8F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www.google.com.br (Google normal)</a:t>
            </a:r>
          </a:p>
          <a:p>
            <a:r>
              <a:rPr lang="pt-BR" dirty="0"/>
              <a:t>2 scholar.google.com (Google Acadêmico)</a:t>
            </a:r>
          </a:p>
          <a:p>
            <a:r>
              <a:rPr lang="pt-BR" dirty="0"/>
              <a:t>3 Outras ferramentas de pesquisa científicas.</a:t>
            </a:r>
            <a:br>
              <a:rPr lang="pt-BR" dirty="0"/>
            </a:b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SCielo</a:t>
            </a:r>
            <a:r>
              <a:rPr lang="pt-BR" dirty="0"/>
              <a:t>, </a:t>
            </a:r>
            <a:r>
              <a:rPr lang="pt-BR" dirty="0" err="1"/>
              <a:t>Nature</a:t>
            </a:r>
            <a:r>
              <a:rPr lang="pt-BR" dirty="0"/>
              <a:t>, </a:t>
            </a:r>
            <a:r>
              <a:rPr lang="pt-BR" dirty="0" err="1"/>
              <a:t>Ieee</a:t>
            </a:r>
            <a:r>
              <a:rPr lang="pt-BR" dirty="0"/>
              <a:t>.</a:t>
            </a:r>
          </a:p>
          <a:p>
            <a:r>
              <a:rPr lang="pt-BR" dirty="0" err="1"/>
              <a:t>Mendeley</a:t>
            </a:r>
            <a:r>
              <a:rPr lang="pt-BR" dirty="0"/>
              <a:t> (Citações e pesquisas) Software que anexa PDF ou WORD de </a:t>
            </a:r>
            <a:r>
              <a:rPr lang="pt-BR" dirty="0" err="1"/>
              <a:t>artugos</a:t>
            </a:r>
            <a:r>
              <a:rPr lang="pt-BR" dirty="0"/>
              <a:t> e livros.</a:t>
            </a:r>
          </a:p>
        </p:txBody>
      </p:sp>
    </p:spTree>
    <p:extLst>
      <p:ext uri="{BB962C8B-B14F-4D97-AF65-F5344CB8AC3E}">
        <p14:creationId xmlns:p14="http://schemas.microsoft.com/office/powerpoint/2010/main" val="380389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0865-3C8F-4BD7-913A-41BFD29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uma pesquisa bibliográfica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0F498-7314-4A96-821F-56985E8F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Escolha alguns (1 a 3) sites normais pesquisados pelo </a:t>
            </a:r>
            <a:r>
              <a:rPr lang="pt-BR" dirty="0" err="1"/>
              <a:t>google</a:t>
            </a:r>
            <a:endParaRPr lang="pt-BR" dirty="0"/>
          </a:p>
          <a:p>
            <a:r>
              <a:rPr lang="pt-BR" dirty="0"/>
              <a:t>Escolha alguns (2 ou 3) artigos ou livros pesquisados no </a:t>
            </a:r>
            <a:r>
              <a:rPr lang="pt-BR" dirty="0" err="1"/>
              <a:t>google</a:t>
            </a:r>
            <a:r>
              <a:rPr lang="pt-BR" dirty="0"/>
              <a:t> escolar.</a:t>
            </a:r>
          </a:p>
          <a:p>
            <a:r>
              <a:rPr lang="pt-BR" dirty="0"/>
              <a:t>Separados estes artigos e sites, escreva uma introdução, falando de onde você está no mundo e o que está acontecendo no momento até chegar no assunto em si.</a:t>
            </a:r>
          </a:p>
          <a:p>
            <a:r>
              <a:rPr lang="pt-BR" dirty="0"/>
              <a:t>Crie os capítulos, podendo utilizar os títulos dos trabalhos pesquisados.</a:t>
            </a:r>
          </a:p>
          <a:p>
            <a:r>
              <a:rPr lang="pt-BR" dirty="0"/>
              <a:t>Preencha a pesquisa citando os trabalhos pesquisados.</a:t>
            </a:r>
          </a:p>
        </p:txBody>
      </p:sp>
    </p:spTree>
    <p:extLst>
      <p:ext uri="{BB962C8B-B14F-4D97-AF65-F5344CB8AC3E}">
        <p14:creationId xmlns:p14="http://schemas.microsoft.com/office/powerpoint/2010/main" val="46605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0865-3C8F-4BD7-913A-41BFD29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uma pesquisa bibliográfica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0F498-7314-4A96-821F-56985E8F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Elabore uma conclusão (caso de pesquisa bibliográfica) ou resultados (caso seja uma experiência).</a:t>
            </a:r>
          </a:p>
          <a:p>
            <a:r>
              <a:rPr lang="pt-BR" dirty="0"/>
              <a:t>E por último (parte do trabalho) a bibliografia.</a:t>
            </a:r>
          </a:p>
        </p:txBody>
      </p:sp>
    </p:spTree>
    <p:extLst>
      <p:ext uri="{BB962C8B-B14F-4D97-AF65-F5344CB8AC3E}">
        <p14:creationId xmlns:p14="http://schemas.microsoft.com/office/powerpoint/2010/main" val="399464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D21B6-ECE8-4AA1-B3DC-DF1191FF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F22A7-247C-4555-A86C-8FE85BE7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  <a:p>
            <a:r>
              <a:rPr lang="pt-BR" dirty="0"/>
              <a:t>Sumário (Clicando em Referência e inserir o sumário).</a:t>
            </a:r>
          </a:p>
          <a:p>
            <a:r>
              <a:rPr lang="pt-BR" dirty="0"/>
              <a:t>Remova as cores e formatações que o </a:t>
            </a:r>
            <a:r>
              <a:rPr lang="pt-BR" dirty="0" err="1"/>
              <a:t>word</a:t>
            </a:r>
            <a:r>
              <a:rPr lang="pt-BR" dirty="0"/>
              <a:t> colocar automaticamente no sumário, deixando no padrão ABNT.</a:t>
            </a:r>
          </a:p>
        </p:txBody>
      </p:sp>
    </p:spTree>
    <p:extLst>
      <p:ext uri="{BB962C8B-B14F-4D97-AF65-F5344CB8AC3E}">
        <p14:creationId xmlns:p14="http://schemas.microsoft.com/office/powerpoint/2010/main" val="4853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2A268-BC54-4D26-B522-493042DB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sugeridos para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9FD1C-1F7C-470F-BCFF-12A829FC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 (Business </a:t>
            </a:r>
            <a:r>
              <a:rPr lang="pt-BR" dirty="0" err="1"/>
              <a:t>Inteligence</a:t>
            </a:r>
            <a:r>
              <a:rPr lang="pt-BR" dirty="0"/>
              <a:t> - Inteligência de Negócios).</a:t>
            </a:r>
          </a:p>
          <a:p>
            <a:r>
              <a:rPr lang="pt-BR" dirty="0" err="1"/>
              <a:t>Iot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– Internet das coisas)</a:t>
            </a:r>
          </a:p>
          <a:p>
            <a:r>
              <a:rPr lang="pt-BR" dirty="0"/>
              <a:t>AI (Artificial </a:t>
            </a:r>
            <a:r>
              <a:rPr lang="pt-BR" dirty="0" err="1"/>
              <a:t>Inteligence</a:t>
            </a:r>
            <a:r>
              <a:rPr lang="pt-BR" dirty="0"/>
              <a:t> – Inteligência Artificial)</a:t>
            </a:r>
          </a:p>
          <a:p>
            <a:r>
              <a:rPr lang="pt-BR" dirty="0"/>
              <a:t>Indústria 4.0</a:t>
            </a:r>
          </a:p>
        </p:txBody>
      </p:sp>
    </p:spTree>
    <p:extLst>
      <p:ext uri="{BB962C8B-B14F-4D97-AF65-F5344CB8AC3E}">
        <p14:creationId xmlns:p14="http://schemas.microsoft.com/office/powerpoint/2010/main" val="40227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922A-BC75-4A37-97FE-B8324FA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ABNT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5C57C-CE11-4650-BF61-CE36077A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A formatação exigida  pelas Normas ABNT são:</a:t>
            </a:r>
          </a:p>
          <a:p>
            <a:pPr fontAlgn="base"/>
            <a:r>
              <a:rPr lang="pt-BR" b="1" dirty="0"/>
              <a:t>Papel:</a:t>
            </a:r>
            <a:r>
              <a:rPr lang="pt-BR" dirty="0"/>
              <a:t> A4 – cor branca</a:t>
            </a:r>
          </a:p>
          <a:p>
            <a:pPr fontAlgn="base"/>
            <a:r>
              <a:rPr lang="pt-BR" b="1" dirty="0"/>
              <a:t>Fonte: </a:t>
            </a:r>
            <a:r>
              <a:rPr lang="pt-BR" dirty="0"/>
              <a:t>Times New Roman ou Arial- tamanho 12 – cor: preta. Nas citações com mais de 3 linhas, notas de rodapé, legendas e tabelas a fonte deve ter o tamanho 10.</a:t>
            </a:r>
          </a:p>
          <a:p>
            <a:pPr fontAlgn="base"/>
            <a:r>
              <a:rPr lang="pt-BR" b="1" dirty="0"/>
              <a:t>Itálico:</a:t>
            </a:r>
            <a:r>
              <a:rPr lang="pt-BR" dirty="0"/>
              <a:t> Deve ser usado nas palavras de outros idiomas. Esta orientação não se aplica às expressões latinas apud e et al.</a:t>
            </a:r>
          </a:p>
          <a:p>
            <a:pPr fontAlgn="base"/>
            <a:r>
              <a:rPr lang="pt-BR" b="1" dirty="0"/>
              <a:t>Margens:</a:t>
            </a:r>
            <a:r>
              <a:rPr lang="pt-BR" dirty="0"/>
              <a:t> Direita e inferior: 2cm / Esquerda e superior: 3cm</a:t>
            </a:r>
          </a:p>
          <a:p>
            <a:pPr fontAlgn="base"/>
            <a:r>
              <a:rPr lang="pt-BR" b="1" dirty="0"/>
              <a:t>Parágrafos / Espaçamento</a:t>
            </a:r>
            <a:r>
              <a:rPr lang="pt-BR" dirty="0"/>
              <a:t>: 1,5 entre linhas;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D913-A558-450D-BF35-E58C8806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Formatação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8B918-2B00-4957-AE05-CCF81E5F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pt-BR" dirty="0"/>
              <a:t>Criar um estilo padrão ABNT (Na aba estilos, clicar com o botão direito em Normal e modificar.</a:t>
            </a:r>
          </a:p>
          <a:p>
            <a:r>
              <a:rPr lang="pt-BR" dirty="0"/>
              <a:t>Alterar também os Títulos e Citações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572EB4-44CC-4FD0-B350-B220F7EA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70" y="3429000"/>
            <a:ext cx="5581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922A-BC75-4A37-97FE-B8324FA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ABNT (Título1 -  Capítulos)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5C57C-CE11-4650-BF61-CE36077A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/>
              <a:t>Fonte: </a:t>
            </a:r>
            <a:r>
              <a:rPr lang="pt-BR" dirty="0"/>
              <a:t>Times New Roman ou Arial- tamanho 16 – cor: preta. Negrito.</a:t>
            </a:r>
          </a:p>
          <a:p>
            <a:pPr fontAlgn="base"/>
            <a:r>
              <a:rPr lang="pt-BR" dirty="0"/>
              <a:t>Espaçamento de 1,5</a:t>
            </a:r>
          </a:p>
          <a:p>
            <a:endParaRPr lang="pt-BR" dirty="0"/>
          </a:p>
          <a:p>
            <a:r>
              <a:rPr lang="pt-BR" dirty="0"/>
              <a:t>Alinhado a Esquerda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CAB35C-140A-452C-8320-0C17F81F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94" y="2438176"/>
            <a:ext cx="4985286" cy="4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922A-BC75-4A37-97FE-B8324FA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ABNT (Título1 e Título)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5C57C-CE11-4650-BF61-CE36077A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/>
              <a:t>Fonte: </a:t>
            </a:r>
            <a:r>
              <a:rPr lang="pt-BR" dirty="0"/>
              <a:t>Times New Roman ou Arial- tamanho 16 – cor: preta. Negrito.</a:t>
            </a:r>
          </a:p>
          <a:p>
            <a:pPr fontAlgn="base"/>
            <a:r>
              <a:rPr lang="pt-BR" dirty="0"/>
              <a:t>Espaçamento de 1,5</a:t>
            </a:r>
          </a:p>
          <a:p>
            <a:endParaRPr lang="pt-BR" dirty="0"/>
          </a:p>
          <a:p>
            <a:r>
              <a:rPr lang="pt-BR" dirty="0"/>
              <a:t>Centralizado</a:t>
            </a:r>
          </a:p>
          <a:p>
            <a:r>
              <a:rPr lang="pt-BR" dirty="0"/>
              <a:t>Título: (Títulos únicos) são: Introdução, Resumo, </a:t>
            </a:r>
            <a:br>
              <a:rPr lang="pt-BR" dirty="0"/>
            </a:br>
            <a:r>
              <a:rPr lang="pt-BR" dirty="0"/>
              <a:t>Agradecimentos, Sumário.</a:t>
            </a:r>
          </a:p>
          <a:p>
            <a:r>
              <a:rPr lang="pt-BR" dirty="0"/>
              <a:t>Título 1: (Títulos numerados ou</a:t>
            </a:r>
          </a:p>
          <a:p>
            <a:pPr marL="0" indent="0">
              <a:buNone/>
            </a:pPr>
            <a:r>
              <a:rPr lang="pt-BR" dirty="0"/>
              <a:t>capítulos).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CAB35C-140A-452C-8320-0C17F81F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94" y="2438176"/>
            <a:ext cx="4985286" cy="4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922A-BC75-4A37-97FE-B8324FAF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ABNT (Subtítulo e Título 2)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5C57C-CE11-4650-BF61-CE36077A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/>
              <a:t>Fonte: </a:t>
            </a:r>
            <a:r>
              <a:rPr lang="pt-BR" dirty="0"/>
              <a:t>Times New Roman ou Arial- tamanho 12 – cor: preta. Negrito.</a:t>
            </a:r>
          </a:p>
          <a:p>
            <a:pPr fontAlgn="base"/>
            <a:r>
              <a:rPr lang="pt-BR" dirty="0"/>
              <a:t>Espaçamento de 1,5</a:t>
            </a:r>
          </a:p>
          <a:p>
            <a:endParaRPr lang="pt-BR" dirty="0"/>
          </a:p>
          <a:p>
            <a:r>
              <a:rPr lang="pt-BR" dirty="0"/>
              <a:t>Alinhado a Esquerda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CAB35C-140A-452C-8320-0C17F81F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51" y="2438176"/>
            <a:ext cx="4985286" cy="4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79E00-5D8E-48FA-BA59-696F2D1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trabalho acadêmico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3CF35-09BC-4005-A099-04C0380C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6149"/>
          </a:xfrm>
        </p:spPr>
        <p:txBody>
          <a:bodyPr>
            <a:normAutofit lnSpcReduction="10000"/>
          </a:bodyPr>
          <a:lstStyle/>
          <a:p>
            <a:r>
              <a:rPr lang="pt-BR" b="1" dirty="0" err="1"/>
              <a:t>Pré</a:t>
            </a:r>
            <a:r>
              <a:rPr lang="pt-BR" b="1" dirty="0"/>
              <a:t>-textuais </a:t>
            </a:r>
            <a:r>
              <a:rPr lang="pt-BR" dirty="0"/>
              <a:t>(Antes de começar efetivamente o seu trabalho)</a:t>
            </a:r>
          </a:p>
          <a:p>
            <a:pPr marL="0" indent="0">
              <a:buNone/>
            </a:pPr>
            <a:r>
              <a:rPr lang="pt-BR" dirty="0"/>
              <a:t>Capa, Folha de rosto, </a:t>
            </a:r>
            <a:r>
              <a:rPr lang="pt-BR" i="1" dirty="0"/>
              <a:t>Folha de aprovação (Só para TCC)</a:t>
            </a:r>
            <a:r>
              <a:rPr lang="pt-BR" dirty="0"/>
              <a:t>, Resumo e Abstract, </a:t>
            </a:r>
            <a:r>
              <a:rPr lang="pt-BR" i="1" dirty="0"/>
              <a:t>Listas de imagens e tabelas (Se tive</a:t>
            </a:r>
            <a:r>
              <a:rPr lang="pt-BR" dirty="0"/>
              <a:t>r) e Sumário.</a:t>
            </a:r>
          </a:p>
          <a:p>
            <a:endParaRPr lang="pt-BR" dirty="0"/>
          </a:p>
          <a:p>
            <a:r>
              <a:rPr lang="pt-BR" b="1" dirty="0"/>
              <a:t>Elementos Textuais</a:t>
            </a:r>
          </a:p>
          <a:p>
            <a:pPr marL="0" indent="0">
              <a:buNone/>
            </a:pPr>
            <a:r>
              <a:rPr lang="pt-BR" dirty="0"/>
              <a:t>Introdução, Capítulos e Conclusão ou Resultados.</a:t>
            </a:r>
          </a:p>
          <a:p>
            <a:endParaRPr lang="pt-BR" dirty="0"/>
          </a:p>
          <a:p>
            <a:r>
              <a:rPr lang="pt-BR" b="1" dirty="0"/>
              <a:t>Pós Textuais</a:t>
            </a:r>
          </a:p>
          <a:p>
            <a:pPr marL="0" indent="0">
              <a:buNone/>
            </a:pPr>
            <a:r>
              <a:rPr lang="pt-BR" dirty="0"/>
              <a:t>Referências, Anexo, Glossário (opcional).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59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FAE43-5913-4700-989A-34207C0B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9ABAE-8B7B-46E1-B0C1-B9C6F60C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86133"/>
          </a:xfrm>
        </p:spPr>
        <p:txBody>
          <a:bodyPr>
            <a:normAutofit/>
          </a:bodyPr>
          <a:lstStyle/>
          <a:p>
            <a:r>
              <a:rPr lang="pt-BR" sz="2000" b="1" dirty="0"/>
              <a:t>Cabeçalho:</a:t>
            </a:r>
            <a:r>
              <a:rPr lang="pt-BR" sz="2000" dirty="0"/>
              <a:t> o nome completo e ou o logotipo da instituição</a:t>
            </a:r>
          </a:p>
          <a:p>
            <a:r>
              <a:rPr lang="pt-BR" sz="2000" b="1" dirty="0"/>
              <a:t>Rodapé:</a:t>
            </a:r>
            <a:r>
              <a:rPr lang="pt-BR" sz="2000" dirty="0"/>
              <a:t> nome da Cidade e data (Mês e ano)</a:t>
            </a:r>
          </a:p>
          <a:p>
            <a:r>
              <a:rPr lang="pt-BR" sz="2000" b="1" dirty="0"/>
              <a:t>Corpo: </a:t>
            </a:r>
            <a:r>
              <a:rPr lang="pt-BR" sz="2000" dirty="0"/>
              <a:t>Nome da instituição (Como ela é conhecida), Autores e Título</a:t>
            </a:r>
          </a:p>
          <a:p>
            <a:endParaRPr lang="pt-BR" sz="2000" dirty="0"/>
          </a:p>
          <a:p>
            <a:r>
              <a:rPr lang="pt-BR" sz="2000" dirty="0"/>
              <a:t>Dica – Utiliza CTRL + </a:t>
            </a:r>
            <a:r>
              <a:rPr lang="pt-BR" sz="2000" dirty="0" err="1"/>
              <a:t>Enter</a:t>
            </a:r>
            <a:br>
              <a:rPr lang="pt-BR" sz="2000" dirty="0"/>
            </a:br>
            <a:r>
              <a:rPr lang="pt-BR" sz="2000" dirty="0"/>
              <a:t>para quebrar as páginas.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A925BE-8D32-4275-B5D0-1DE968EC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74" y="609734"/>
            <a:ext cx="2520126" cy="35885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D21947-5F2D-4B6A-A7A1-DC0441EE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84" y="3166698"/>
            <a:ext cx="2359047" cy="31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FAE43-5913-4700-989A-34207C0B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Folha de Rosto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9ABAE-8B7B-46E1-B0C1-B9C6F60C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345" cy="1156726"/>
          </a:xfrm>
        </p:spPr>
        <p:txBody>
          <a:bodyPr>
            <a:normAutofit fontScale="85000" lnSpcReduction="20000"/>
          </a:bodyPr>
          <a:lstStyle/>
          <a:p>
            <a:r>
              <a:rPr lang="pt-BR" sz="2000" b="1" dirty="0"/>
              <a:t>Cabeçalho:</a:t>
            </a:r>
            <a:r>
              <a:rPr lang="pt-BR" sz="2000" dirty="0"/>
              <a:t> o nome completo e ou o logotipo da instituição</a:t>
            </a:r>
          </a:p>
          <a:p>
            <a:r>
              <a:rPr lang="pt-BR" sz="2000" b="1" dirty="0"/>
              <a:t>Rodapé:</a:t>
            </a:r>
            <a:r>
              <a:rPr lang="pt-BR" sz="2000" dirty="0"/>
              <a:t> nome da Cidade e data (Mês e ano)</a:t>
            </a:r>
          </a:p>
          <a:p>
            <a:r>
              <a:rPr lang="pt-BR" sz="2000" b="1" dirty="0"/>
              <a:t>Corpo: </a:t>
            </a:r>
            <a:r>
              <a:rPr lang="pt-BR" sz="2000" dirty="0"/>
              <a:t>Autores, Título, um pequeno texto do porquê </a:t>
            </a:r>
            <a:br>
              <a:rPr lang="pt-BR" sz="2000" dirty="0"/>
            </a:br>
            <a:r>
              <a:rPr lang="pt-BR" sz="2000" dirty="0"/>
              <a:t>deste trabalho e o nome do professor (orientador)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E53428-A0BA-4DAF-8EE1-FE14C467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30" y="724486"/>
            <a:ext cx="4126070" cy="5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5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747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ABNT – Word (Trabalhos)</vt:lpstr>
      <vt:lpstr>Formatação ABNT</vt:lpstr>
      <vt:lpstr>Modelo de Formatação</vt:lpstr>
      <vt:lpstr>Formatação ABNT (Título1 -  Capítulos)</vt:lpstr>
      <vt:lpstr>Formatação ABNT (Título1 e Título)</vt:lpstr>
      <vt:lpstr>Formatação ABNT (Subtítulo e Título 2)</vt:lpstr>
      <vt:lpstr>Estrutura de um trabalho acadêmico</vt:lpstr>
      <vt:lpstr>Capa</vt:lpstr>
      <vt:lpstr>Folha de Rosto</vt:lpstr>
      <vt:lpstr>Resumo, Abstract, Listas e Sumário</vt:lpstr>
      <vt:lpstr>Introdução</vt:lpstr>
      <vt:lpstr>Como fazer uma pesquisa bibliográfica básica</vt:lpstr>
      <vt:lpstr>Como fazer uma pesquisa bibliográfica básica</vt:lpstr>
      <vt:lpstr>Como fazer uma pesquisa bibliográfica básica</vt:lpstr>
      <vt:lpstr>Finalizando</vt:lpstr>
      <vt:lpstr>Temas sugeridos para Pesquisa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ABNT – Word (Trabalhos)</dc:title>
  <dc:creator>WELLINGTON FABIO DE OLIVEIRA MARTINS</dc:creator>
  <cp:lastModifiedBy>WELLINGTON FABIO DE OLIVEIRA MARTINS</cp:lastModifiedBy>
  <cp:revision>20</cp:revision>
  <dcterms:created xsi:type="dcterms:W3CDTF">2020-05-26T11:51:57Z</dcterms:created>
  <dcterms:modified xsi:type="dcterms:W3CDTF">2020-06-03T13:37:56Z</dcterms:modified>
</cp:coreProperties>
</file>