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F838B-0621-462D-AD32-A002A4C4B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4CF0FE-BBF8-4A08-85D4-F232C9909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667DA-2751-46DB-B205-850E2AA4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206C2-03D2-401E-821C-5CE3DC5E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1E0622-C843-44AF-B58B-B3BA3879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74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AE48E-7F1A-47C0-B46C-9D75910F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053BC4-418A-40F4-9902-13672F7F1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3E3CD0-56E4-4493-931C-41F5163B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6186F-2563-43ED-BB24-BF9C8B2A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91A087-B121-42F9-937B-56725825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605A2F-E0F5-4D34-A488-ECF1D375A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A8CC7F-89F6-4A11-8A50-78242835C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C0F170-5354-4E22-8540-9BBFEB68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2C6EA-CC14-43AD-A463-123F3643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887BF-2CD5-41EA-8DBF-2E993EA6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95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1D82A-51FE-4E72-98CA-4360AB55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3D530-40F3-4948-86C9-6ABFDE1A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8BCC0-FAE3-4333-A33C-7277675E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25CE7-820A-4501-B986-6223035F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29B10-479B-48AF-906F-9933650F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49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1818B-D62F-49DC-B110-07A573AB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3B1004-7F64-40B0-AE45-C7E7BD45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0525C-BFEA-437E-B50B-A9A37A5E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DAB054-DDCB-457D-86CD-9DD1ABFB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0F4F9-437F-4E09-8715-B4F27CED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17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3811D-77CE-43D3-B9E0-3D066F8C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092B7-BBA4-4118-B6B2-1E34113F3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0FB7F4-D39B-4A2C-A4FA-400EEDC87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8ADE88-2685-4F8C-A8B7-D66F1858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0EC227-7ACA-4839-B4BB-0926B2E6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DDDF7D-271A-482F-BD84-9748CC91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46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5BE93-BD01-4C44-A1C0-2AD9601D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79CCB3-D70A-4728-82DA-AAE44EA7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3106DD-7905-41C4-B63B-946795E38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6DC4D-856E-455B-B64A-94C9BD18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714676-9F2A-46E0-8969-36AF030B6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2A0F85-A08F-42ED-BD01-C34E2FA6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9C2209-B9D2-44D5-B9A3-C1E38157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43C9F7-7D79-4352-A810-954861DB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4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798EA-BEA4-47AE-A94D-4930F8E6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B8FDD8-B35C-49A8-B076-178670C7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A6A3D9-740C-4A4D-800B-A210CE2E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457C67-44F6-491F-AE92-476F2A2A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9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187C63-2762-479A-8754-B9DCD188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7245C2-27D1-43FD-BD24-07C26332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920E1E-A63A-458F-BE8C-4F9CD94C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8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D0232-2FB4-4548-AB35-A4D50CE0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95E50-AD6C-4A4A-AAEB-5B8551F6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2B3A8C-1233-4134-BDFE-8D89416CC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0FAE19-495A-4C44-AD44-BCBB9C06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55B7DF-4CB9-4CF4-86B2-297C7820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A6AC5C-5186-4F5A-9A60-448E3F13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9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E9BE7-657D-41C1-BDF7-C7FB7F08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8FBD54-DDA6-46AC-A3F3-C7CAA48DF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E8C0BD-BA73-4BBD-8773-99D1A251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20A65-143B-45D5-90C0-7A6BDFD1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1AD814-30C3-4602-B60E-9D67398B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EB9B60-53AD-4457-9082-46105C91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46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EFA27A-23CB-482B-8AC5-26544E4B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5D1ABC-FA39-4E9C-B3A7-43D057AA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FFFB06-9817-4D6A-9C7A-10B389682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68EE-BE2D-4927-9749-0F4D3AFF58FF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67A8B-4216-4EB5-99E4-F8A5B9818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5DAD2-BB2D-4FE7-92F9-97D7C4DD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14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576FE-E028-482E-BA7C-78EB4552E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Planilhas Eletrônicas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02163-1952-4C4D-B955-9B8901E69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261258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0468ED-B661-463D-B209-8BDE318B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6" y="411224"/>
            <a:ext cx="6997148" cy="6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1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9A0C9C9-476A-4324-8335-D297D6EE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648222"/>
            <a:ext cx="8825948" cy="55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AA206AB-8E77-487D-962F-3C61CF2A8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66" y="527636"/>
            <a:ext cx="10799868" cy="58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0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D597962-9E28-487A-97A6-D9D79E79F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75" y="1696279"/>
            <a:ext cx="10007450" cy="46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567C7FA-6B28-48FB-819A-F6B5B39F5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969" y="1338469"/>
            <a:ext cx="9930096" cy="44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8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55ACA61-F565-47B3-BBD8-A833C97B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49411"/>
            <a:ext cx="9753600" cy="57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2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CAD350-50BC-4CDD-AB39-D8A808F9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EC9F4-2718-4157-92FE-358B1543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Fórmulas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E1A57-8467-4684-8AD1-331493C5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Folha de Pagamento para exercitar o aprendizado de funções e fórmulas.</a:t>
            </a:r>
          </a:p>
        </p:txBody>
      </p:sp>
    </p:spTree>
    <p:extLst>
      <p:ext uri="{BB962C8B-B14F-4D97-AF65-F5344CB8AC3E}">
        <p14:creationId xmlns:p14="http://schemas.microsoft.com/office/powerpoint/2010/main" val="36062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D673-8B50-468F-9EB7-10F1D273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planilha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BAE0413-3F8F-4A47-A70C-7234CACA3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080651"/>
              </p:ext>
            </p:extLst>
          </p:nvPr>
        </p:nvGraphicFramePr>
        <p:xfrm>
          <a:off x="2361028" y="2035012"/>
          <a:ext cx="7469944" cy="3843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1649">
                  <a:extLst>
                    <a:ext uri="{9D8B030D-6E8A-4147-A177-3AD203B41FA5}">
                      <a16:colId xmlns:a16="http://schemas.microsoft.com/office/drawing/2014/main" val="3385568945"/>
                    </a:ext>
                  </a:extLst>
                </a:gridCol>
                <a:gridCol w="1663348">
                  <a:extLst>
                    <a:ext uri="{9D8B030D-6E8A-4147-A177-3AD203B41FA5}">
                      <a16:colId xmlns:a16="http://schemas.microsoft.com/office/drawing/2014/main" val="2874450321"/>
                    </a:ext>
                  </a:extLst>
                </a:gridCol>
                <a:gridCol w="1451649">
                  <a:extLst>
                    <a:ext uri="{9D8B030D-6E8A-4147-A177-3AD203B41FA5}">
                      <a16:colId xmlns:a16="http://schemas.microsoft.com/office/drawing/2014/main" val="3032878572"/>
                    </a:ext>
                  </a:extLst>
                </a:gridCol>
                <a:gridCol w="1451649">
                  <a:extLst>
                    <a:ext uri="{9D8B030D-6E8A-4147-A177-3AD203B41FA5}">
                      <a16:colId xmlns:a16="http://schemas.microsoft.com/office/drawing/2014/main" val="3007269158"/>
                    </a:ext>
                  </a:extLst>
                </a:gridCol>
                <a:gridCol w="1451649">
                  <a:extLst>
                    <a:ext uri="{9D8B030D-6E8A-4147-A177-3AD203B41FA5}">
                      <a16:colId xmlns:a16="http://schemas.microsoft.com/office/drawing/2014/main" val="1152453112"/>
                    </a:ext>
                  </a:extLst>
                </a:gridCol>
              </a:tblGrid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Título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2374089477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Rótulos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Rótulos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Rótulos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Rótulos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Rótulos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3428753547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Dados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Dados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Cálculos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Subtotais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3474117609"/>
                  </a:ext>
                </a:extLst>
              </a:tr>
              <a:tr h="509993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Dados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Dados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Cálculos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Subtotais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695220508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Cálculos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Subtotais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3129136058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Dados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Cálculos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Subtotais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882502759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Cálculos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Subtotais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2313795607"/>
                  </a:ext>
                </a:extLst>
              </a:tr>
              <a:tr h="6117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Resultados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188" marR="118188" marT="59094" marB="59094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Totais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Totais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Totais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193445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5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DA361-63EE-42ED-B0FE-5CBF541B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Formatos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062AB-C140-4EAD-9F04-AEE81B92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salvar normalmente o formato padrão é *.</a:t>
            </a:r>
            <a:r>
              <a:rPr lang="pt-BR" dirty="0" err="1"/>
              <a:t>xlsx</a:t>
            </a:r>
            <a:endParaRPr lang="pt-BR" dirty="0"/>
          </a:p>
          <a:p>
            <a:r>
              <a:rPr lang="pt-BR" dirty="0"/>
              <a:t>Formato mais democrático de arquivo, antigo *.</a:t>
            </a:r>
            <a:r>
              <a:rPr lang="pt-BR" dirty="0" err="1"/>
              <a:t>xls</a:t>
            </a:r>
            <a:endParaRPr lang="pt-BR" dirty="0"/>
          </a:p>
          <a:p>
            <a:r>
              <a:rPr lang="pt-BR" dirty="0"/>
              <a:t>O Excel trabalha abrindo outros tipos de arquivos como ( *.</a:t>
            </a:r>
            <a:r>
              <a:rPr lang="pt-BR" dirty="0" err="1"/>
              <a:t>txt</a:t>
            </a:r>
            <a:r>
              <a:rPr lang="pt-BR" dirty="0"/>
              <a:t>, *.</a:t>
            </a:r>
            <a:r>
              <a:rPr lang="pt-BR" dirty="0" err="1"/>
              <a:t>xml</a:t>
            </a:r>
            <a:r>
              <a:rPr lang="pt-BR" dirty="0"/>
              <a:t> e *.</a:t>
            </a:r>
            <a:r>
              <a:rPr lang="pt-BR" dirty="0" err="1"/>
              <a:t>csv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TXT é um arquivo </a:t>
            </a:r>
            <a:r>
              <a:rPr lang="pt-BR" b="1" dirty="0"/>
              <a:t>universal</a:t>
            </a:r>
            <a:r>
              <a:rPr lang="pt-BR" dirty="0"/>
              <a:t> de texto.</a:t>
            </a:r>
          </a:p>
          <a:p>
            <a:pPr lvl="1"/>
            <a:r>
              <a:rPr lang="pt-BR" dirty="0"/>
              <a:t>XML é um arquivo </a:t>
            </a:r>
            <a:r>
              <a:rPr lang="pt-BR" b="1" dirty="0"/>
              <a:t>universal</a:t>
            </a:r>
            <a:r>
              <a:rPr lang="pt-BR" dirty="0"/>
              <a:t> de texto ele possui uma  estrutura semelhante ao HTML.</a:t>
            </a:r>
          </a:p>
          <a:p>
            <a:pPr lvl="1"/>
            <a:r>
              <a:rPr lang="pt-BR" dirty="0"/>
              <a:t>CSV é um arquivo </a:t>
            </a:r>
            <a:r>
              <a:rPr lang="pt-BR" b="1" dirty="0"/>
              <a:t>universal</a:t>
            </a:r>
            <a:r>
              <a:rPr lang="pt-BR" dirty="0"/>
              <a:t> que possui uma estrutura de planilha.</a:t>
            </a:r>
          </a:p>
          <a:p>
            <a:pPr lvl="1"/>
            <a:r>
              <a:rPr lang="pt-BR" dirty="0"/>
              <a:t>PDF é um arquivo </a:t>
            </a:r>
            <a:r>
              <a:rPr lang="pt-BR" b="1" dirty="0"/>
              <a:t>universal</a:t>
            </a:r>
            <a:r>
              <a:rPr lang="pt-BR" dirty="0"/>
              <a:t> para impressão, relatórios.</a:t>
            </a:r>
          </a:p>
        </p:txBody>
      </p:sp>
    </p:spTree>
    <p:extLst>
      <p:ext uri="{BB962C8B-B14F-4D97-AF65-F5344CB8AC3E}">
        <p14:creationId xmlns:p14="http://schemas.microsoft.com/office/powerpoint/2010/main" val="29428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57328-645C-483A-BC06-9D1E0F69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qualquer </a:t>
            </a:r>
            <a:r>
              <a:rPr lang="pt-BR" b="1" dirty="0"/>
              <a:t>célula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0A64B-23A7-457A-9D90-DAE4E69A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Fazemos Cálculos (iniciados com =)</a:t>
            </a:r>
          </a:p>
          <a:p>
            <a:r>
              <a:rPr lang="pt-BR" dirty="0"/>
              <a:t>Colocamos texto</a:t>
            </a:r>
          </a:p>
          <a:p>
            <a:r>
              <a:rPr lang="pt-BR" dirty="0"/>
              <a:t>Criamos padrões (</a:t>
            </a:r>
            <a:r>
              <a:rPr lang="pt-BR" dirty="0" err="1"/>
              <a:t>jan</a:t>
            </a:r>
            <a:r>
              <a:rPr lang="pt-BR" dirty="0"/>
              <a:t>, </a:t>
            </a:r>
            <a:r>
              <a:rPr lang="pt-BR" dirty="0" err="1"/>
              <a:t>fev</a:t>
            </a:r>
            <a:r>
              <a:rPr lang="pt-BR" dirty="0"/>
              <a:t>, </a:t>
            </a:r>
            <a:r>
              <a:rPr lang="pt-BR" dirty="0" err="1"/>
              <a:t>abr</a:t>
            </a:r>
            <a:r>
              <a:rPr lang="pt-BR" dirty="0"/>
              <a:t>, mar...)</a:t>
            </a:r>
          </a:p>
        </p:txBody>
      </p:sp>
    </p:spTree>
    <p:extLst>
      <p:ext uri="{BB962C8B-B14F-4D97-AF65-F5344CB8AC3E}">
        <p14:creationId xmlns:p14="http://schemas.microsoft.com/office/powerpoint/2010/main" val="416022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56A0C-E7E9-4252-BAF6-A35FE9D7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Conceitos básicos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61296ED-05A9-4491-8DD3-F7A871D9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290" y="1537554"/>
            <a:ext cx="7915420" cy="49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4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CFB4A-DDC3-4AE7-BD49-1942244A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Conceitos básicos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8FB5F18-958C-4AEE-A107-E36B5FF99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573" y="1690688"/>
            <a:ext cx="8700884" cy="48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8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16C396D-BB77-43A4-B5ED-16E79E82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17" y="766690"/>
            <a:ext cx="1021256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2231C-3063-4D14-8E94-D01064C9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Fórmulas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8BB09E2-4796-4819-9A5D-0C2CFB347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7" y="2672556"/>
            <a:ext cx="91916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3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EB5A7CE-0C26-4D0E-B5FE-DC4646D1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" y="558176"/>
            <a:ext cx="9965636" cy="57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6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169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Planilhas Eletrônicas</vt:lpstr>
      <vt:lpstr>Estrutura de uma planilha</vt:lpstr>
      <vt:lpstr>Formatos de arquivos</vt:lpstr>
      <vt:lpstr>Em qualquer célula</vt:lpstr>
      <vt:lpstr>Conceitos básicos</vt:lpstr>
      <vt:lpstr>Conceitos básicos</vt:lpstr>
      <vt:lpstr>Apresentação do PowerPoint</vt:lpstr>
      <vt:lpstr>Fórmulas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Funções e Fórmulas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Planilhas Eletrônicas</dc:title>
  <dc:creator>WELLINGTON FABIO DE OLIVEIRA MARTINS</dc:creator>
  <cp:lastModifiedBy>WELLINGTON FABIO DE OLIVEIRA MARTINS</cp:lastModifiedBy>
  <cp:revision>2</cp:revision>
  <dcterms:created xsi:type="dcterms:W3CDTF">2020-06-10T14:52:55Z</dcterms:created>
  <dcterms:modified xsi:type="dcterms:W3CDTF">2020-06-17T12:07:23Z</dcterms:modified>
</cp:coreProperties>
</file>