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7B872-923B-48E6-AB8F-92A7D688AE7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D2F35FE-EEDB-4F4C-8BD2-787EBA287A37}">
      <dgm:prSet/>
      <dgm:spPr/>
      <dgm:t>
        <a:bodyPr/>
        <a:lstStyle/>
        <a:p>
          <a:r>
            <a:rPr lang="pt-BR"/>
            <a:t>Dado</a:t>
          </a:r>
          <a:endParaRPr lang="en-US"/>
        </a:p>
      </dgm:t>
    </dgm:pt>
    <dgm:pt modelId="{5B095367-31DA-49A9-A42E-828EDD83A73C}" type="parTrans" cxnId="{321313EC-EBEA-402B-A32D-239295ED88C4}">
      <dgm:prSet/>
      <dgm:spPr/>
      <dgm:t>
        <a:bodyPr/>
        <a:lstStyle/>
        <a:p>
          <a:endParaRPr lang="en-US"/>
        </a:p>
      </dgm:t>
    </dgm:pt>
    <dgm:pt modelId="{3B832C99-409A-4515-9102-283C3061A209}" type="sibTrans" cxnId="{321313EC-EBEA-402B-A32D-239295ED88C4}">
      <dgm:prSet/>
      <dgm:spPr/>
      <dgm:t>
        <a:bodyPr/>
        <a:lstStyle/>
        <a:p>
          <a:endParaRPr lang="en-US"/>
        </a:p>
      </dgm:t>
    </dgm:pt>
    <dgm:pt modelId="{F46AE703-A136-4FE6-89FF-E847D19F4355}">
      <dgm:prSet/>
      <dgm:spPr/>
      <dgm:t>
        <a:bodyPr/>
        <a:lstStyle/>
        <a:p>
          <a:r>
            <a:rPr lang="pt-BR"/>
            <a:t>Informação</a:t>
          </a:r>
          <a:endParaRPr lang="en-US"/>
        </a:p>
      </dgm:t>
    </dgm:pt>
    <dgm:pt modelId="{DEF5130E-A90D-49F0-ACB8-D5D8AE736833}" type="parTrans" cxnId="{19A7D177-6DC4-48A7-8C7F-DF3ECB35B630}">
      <dgm:prSet/>
      <dgm:spPr/>
      <dgm:t>
        <a:bodyPr/>
        <a:lstStyle/>
        <a:p>
          <a:endParaRPr lang="en-US"/>
        </a:p>
      </dgm:t>
    </dgm:pt>
    <dgm:pt modelId="{EAFC0C15-E09F-42F6-8F45-6DC9CAA6227C}" type="sibTrans" cxnId="{19A7D177-6DC4-48A7-8C7F-DF3ECB35B630}">
      <dgm:prSet/>
      <dgm:spPr/>
      <dgm:t>
        <a:bodyPr/>
        <a:lstStyle/>
        <a:p>
          <a:endParaRPr lang="en-US"/>
        </a:p>
      </dgm:t>
    </dgm:pt>
    <dgm:pt modelId="{D505DF58-4727-4D82-A9D3-B0D839A03AA7}">
      <dgm:prSet/>
      <dgm:spPr/>
      <dgm:t>
        <a:bodyPr/>
        <a:lstStyle/>
        <a:p>
          <a:r>
            <a:rPr lang="pt-BR"/>
            <a:t>Conhecimento</a:t>
          </a:r>
          <a:endParaRPr lang="en-US"/>
        </a:p>
      </dgm:t>
    </dgm:pt>
    <dgm:pt modelId="{D0598C54-5CA9-4AE4-A0D8-193D7FD72B0E}" type="parTrans" cxnId="{908672EA-3176-4705-9E9C-D54E2B9CA4DC}">
      <dgm:prSet/>
      <dgm:spPr/>
      <dgm:t>
        <a:bodyPr/>
        <a:lstStyle/>
        <a:p>
          <a:endParaRPr lang="en-US"/>
        </a:p>
      </dgm:t>
    </dgm:pt>
    <dgm:pt modelId="{E3ADD6C6-0BD4-4026-A9A9-9B31EC66F386}" type="sibTrans" cxnId="{908672EA-3176-4705-9E9C-D54E2B9CA4DC}">
      <dgm:prSet/>
      <dgm:spPr/>
      <dgm:t>
        <a:bodyPr/>
        <a:lstStyle/>
        <a:p>
          <a:endParaRPr lang="en-US"/>
        </a:p>
      </dgm:t>
    </dgm:pt>
    <dgm:pt modelId="{E83D6598-EB9E-4C85-91DA-5ED0AD071B94}">
      <dgm:prSet/>
      <dgm:spPr/>
      <dgm:t>
        <a:bodyPr/>
        <a:lstStyle/>
        <a:p>
          <a:r>
            <a:rPr lang="pt-BR"/>
            <a:t>Inteligência</a:t>
          </a:r>
          <a:endParaRPr lang="en-US"/>
        </a:p>
      </dgm:t>
    </dgm:pt>
    <dgm:pt modelId="{E252C48F-06F2-475F-8A82-6C6F975A184E}" type="parTrans" cxnId="{4955BBD7-F226-4BBF-8F24-914833471211}">
      <dgm:prSet/>
      <dgm:spPr/>
      <dgm:t>
        <a:bodyPr/>
        <a:lstStyle/>
        <a:p>
          <a:endParaRPr lang="en-US"/>
        </a:p>
      </dgm:t>
    </dgm:pt>
    <dgm:pt modelId="{EC6C2C78-8C74-435D-9BAE-BFD5CA452E79}" type="sibTrans" cxnId="{4955BBD7-F226-4BBF-8F24-914833471211}">
      <dgm:prSet/>
      <dgm:spPr/>
      <dgm:t>
        <a:bodyPr/>
        <a:lstStyle/>
        <a:p>
          <a:endParaRPr lang="en-US"/>
        </a:p>
      </dgm:t>
    </dgm:pt>
    <dgm:pt modelId="{55BC3946-4F74-4835-8450-9161CF571CD1}" type="pres">
      <dgm:prSet presAssocID="{FA47B872-923B-48E6-AB8F-92A7D688AE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E3CC94-71DD-44C0-8D35-181F165871A0}" type="pres">
      <dgm:prSet presAssocID="{CD2F35FE-EEDB-4F4C-8BD2-787EBA287A37}" presName="hierRoot1" presStyleCnt="0"/>
      <dgm:spPr/>
    </dgm:pt>
    <dgm:pt modelId="{5164B364-36C0-446F-83E1-6D4F0F79B09E}" type="pres">
      <dgm:prSet presAssocID="{CD2F35FE-EEDB-4F4C-8BD2-787EBA287A37}" presName="composite" presStyleCnt="0"/>
      <dgm:spPr/>
    </dgm:pt>
    <dgm:pt modelId="{8257288E-57EB-45BB-9EF5-294AA51C7E84}" type="pres">
      <dgm:prSet presAssocID="{CD2F35FE-EEDB-4F4C-8BD2-787EBA287A37}" presName="background" presStyleLbl="node0" presStyleIdx="0" presStyleCnt="4"/>
      <dgm:spPr/>
    </dgm:pt>
    <dgm:pt modelId="{21D8ED3E-BB43-4491-AF4B-FDCC527D4CC6}" type="pres">
      <dgm:prSet presAssocID="{CD2F35FE-EEDB-4F4C-8BD2-787EBA287A37}" presName="text" presStyleLbl="fgAcc0" presStyleIdx="0" presStyleCnt="4">
        <dgm:presLayoutVars>
          <dgm:chPref val="3"/>
        </dgm:presLayoutVars>
      </dgm:prSet>
      <dgm:spPr/>
    </dgm:pt>
    <dgm:pt modelId="{49A188BE-0FD7-491E-9A4B-70E254F05D7D}" type="pres">
      <dgm:prSet presAssocID="{CD2F35FE-EEDB-4F4C-8BD2-787EBA287A37}" presName="hierChild2" presStyleCnt="0"/>
      <dgm:spPr/>
    </dgm:pt>
    <dgm:pt modelId="{28267C9F-C3C3-4C7B-AFE7-FD273A33A64D}" type="pres">
      <dgm:prSet presAssocID="{F46AE703-A136-4FE6-89FF-E847D19F4355}" presName="hierRoot1" presStyleCnt="0"/>
      <dgm:spPr/>
    </dgm:pt>
    <dgm:pt modelId="{77ABD279-D082-40A9-A781-D23D1273DA08}" type="pres">
      <dgm:prSet presAssocID="{F46AE703-A136-4FE6-89FF-E847D19F4355}" presName="composite" presStyleCnt="0"/>
      <dgm:spPr/>
    </dgm:pt>
    <dgm:pt modelId="{09B7DDAA-8C4B-45E5-93D8-E6D57F794454}" type="pres">
      <dgm:prSet presAssocID="{F46AE703-A136-4FE6-89FF-E847D19F4355}" presName="background" presStyleLbl="node0" presStyleIdx="1" presStyleCnt="4"/>
      <dgm:spPr/>
    </dgm:pt>
    <dgm:pt modelId="{2E0F57FE-9EEE-4622-BB59-D64EF7A2342F}" type="pres">
      <dgm:prSet presAssocID="{F46AE703-A136-4FE6-89FF-E847D19F4355}" presName="text" presStyleLbl="fgAcc0" presStyleIdx="1" presStyleCnt="4">
        <dgm:presLayoutVars>
          <dgm:chPref val="3"/>
        </dgm:presLayoutVars>
      </dgm:prSet>
      <dgm:spPr/>
    </dgm:pt>
    <dgm:pt modelId="{96F7FE98-A909-4FBE-818F-F15A2DC51189}" type="pres">
      <dgm:prSet presAssocID="{F46AE703-A136-4FE6-89FF-E847D19F4355}" presName="hierChild2" presStyleCnt="0"/>
      <dgm:spPr/>
    </dgm:pt>
    <dgm:pt modelId="{69F270E1-714C-4B4F-BD78-096DCAF37E28}" type="pres">
      <dgm:prSet presAssocID="{D505DF58-4727-4D82-A9D3-B0D839A03AA7}" presName="hierRoot1" presStyleCnt="0"/>
      <dgm:spPr/>
    </dgm:pt>
    <dgm:pt modelId="{6938ACF2-68AA-4DD1-AB64-75BC66D0AE47}" type="pres">
      <dgm:prSet presAssocID="{D505DF58-4727-4D82-A9D3-B0D839A03AA7}" presName="composite" presStyleCnt="0"/>
      <dgm:spPr/>
    </dgm:pt>
    <dgm:pt modelId="{31C5931B-71F4-4BF4-AE02-F9E2C5EB1193}" type="pres">
      <dgm:prSet presAssocID="{D505DF58-4727-4D82-A9D3-B0D839A03AA7}" presName="background" presStyleLbl="node0" presStyleIdx="2" presStyleCnt="4"/>
      <dgm:spPr/>
    </dgm:pt>
    <dgm:pt modelId="{778F7674-35D1-493E-B94E-BC700236A7F0}" type="pres">
      <dgm:prSet presAssocID="{D505DF58-4727-4D82-A9D3-B0D839A03AA7}" presName="text" presStyleLbl="fgAcc0" presStyleIdx="2" presStyleCnt="4">
        <dgm:presLayoutVars>
          <dgm:chPref val="3"/>
        </dgm:presLayoutVars>
      </dgm:prSet>
      <dgm:spPr/>
    </dgm:pt>
    <dgm:pt modelId="{1F8E9182-5540-4225-A475-6EF96B9ED08C}" type="pres">
      <dgm:prSet presAssocID="{D505DF58-4727-4D82-A9D3-B0D839A03AA7}" presName="hierChild2" presStyleCnt="0"/>
      <dgm:spPr/>
    </dgm:pt>
    <dgm:pt modelId="{49849E9C-88F6-4CFF-9833-651CFC238B55}" type="pres">
      <dgm:prSet presAssocID="{E83D6598-EB9E-4C85-91DA-5ED0AD071B94}" presName="hierRoot1" presStyleCnt="0"/>
      <dgm:spPr/>
    </dgm:pt>
    <dgm:pt modelId="{6A68B479-B722-45DE-87CE-3D5ED049AFFF}" type="pres">
      <dgm:prSet presAssocID="{E83D6598-EB9E-4C85-91DA-5ED0AD071B94}" presName="composite" presStyleCnt="0"/>
      <dgm:spPr/>
    </dgm:pt>
    <dgm:pt modelId="{4D846B9B-3D7B-4D4C-AC22-7ACAA893F541}" type="pres">
      <dgm:prSet presAssocID="{E83D6598-EB9E-4C85-91DA-5ED0AD071B94}" presName="background" presStyleLbl="node0" presStyleIdx="3" presStyleCnt="4"/>
      <dgm:spPr/>
    </dgm:pt>
    <dgm:pt modelId="{FD22F0D3-369D-4A3C-9891-91371DAC5DA5}" type="pres">
      <dgm:prSet presAssocID="{E83D6598-EB9E-4C85-91DA-5ED0AD071B94}" presName="text" presStyleLbl="fgAcc0" presStyleIdx="3" presStyleCnt="4">
        <dgm:presLayoutVars>
          <dgm:chPref val="3"/>
        </dgm:presLayoutVars>
      </dgm:prSet>
      <dgm:spPr/>
    </dgm:pt>
    <dgm:pt modelId="{A1B50F7F-CC98-435E-B500-F04E502A1C86}" type="pres">
      <dgm:prSet presAssocID="{E83D6598-EB9E-4C85-91DA-5ED0AD071B94}" presName="hierChild2" presStyleCnt="0"/>
      <dgm:spPr/>
    </dgm:pt>
  </dgm:ptLst>
  <dgm:cxnLst>
    <dgm:cxn modelId="{19A7D177-6DC4-48A7-8C7F-DF3ECB35B630}" srcId="{FA47B872-923B-48E6-AB8F-92A7D688AE72}" destId="{F46AE703-A136-4FE6-89FF-E847D19F4355}" srcOrd="1" destOrd="0" parTransId="{DEF5130E-A90D-49F0-ACB8-D5D8AE736833}" sibTransId="{EAFC0C15-E09F-42F6-8F45-6DC9CAA6227C}"/>
    <dgm:cxn modelId="{9B6F6858-29C0-4D72-86CF-2A686BBEA384}" type="presOf" srcId="{CD2F35FE-EEDB-4F4C-8BD2-787EBA287A37}" destId="{21D8ED3E-BB43-4491-AF4B-FDCC527D4CC6}" srcOrd="0" destOrd="0" presId="urn:microsoft.com/office/officeart/2005/8/layout/hierarchy1"/>
    <dgm:cxn modelId="{E7FCCD9F-4E01-4DF1-B394-7DF73E960572}" type="presOf" srcId="{E83D6598-EB9E-4C85-91DA-5ED0AD071B94}" destId="{FD22F0D3-369D-4A3C-9891-91371DAC5DA5}" srcOrd="0" destOrd="0" presId="urn:microsoft.com/office/officeart/2005/8/layout/hierarchy1"/>
    <dgm:cxn modelId="{839775A9-3F9E-4350-87E3-FE62254DA86D}" type="presOf" srcId="{FA47B872-923B-48E6-AB8F-92A7D688AE72}" destId="{55BC3946-4F74-4835-8450-9161CF571CD1}" srcOrd="0" destOrd="0" presId="urn:microsoft.com/office/officeart/2005/8/layout/hierarchy1"/>
    <dgm:cxn modelId="{12D229C6-A78F-4F3D-9FD4-E04DA4D85580}" type="presOf" srcId="{F46AE703-A136-4FE6-89FF-E847D19F4355}" destId="{2E0F57FE-9EEE-4622-BB59-D64EF7A2342F}" srcOrd="0" destOrd="0" presId="urn:microsoft.com/office/officeart/2005/8/layout/hierarchy1"/>
    <dgm:cxn modelId="{4955BBD7-F226-4BBF-8F24-914833471211}" srcId="{FA47B872-923B-48E6-AB8F-92A7D688AE72}" destId="{E83D6598-EB9E-4C85-91DA-5ED0AD071B94}" srcOrd="3" destOrd="0" parTransId="{E252C48F-06F2-475F-8A82-6C6F975A184E}" sibTransId="{EC6C2C78-8C74-435D-9BAE-BFD5CA452E79}"/>
    <dgm:cxn modelId="{908672EA-3176-4705-9E9C-D54E2B9CA4DC}" srcId="{FA47B872-923B-48E6-AB8F-92A7D688AE72}" destId="{D505DF58-4727-4D82-A9D3-B0D839A03AA7}" srcOrd="2" destOrd="0" parTransId="{D0598C54-5CA9-4AE4-A0D8-193D7FD72B0E}" sibTransId="{E3ADD6C6-0BD4-4026-A9A9-9B31EC66F386}"/>
    <dgm:cxn modelId="{321313EC-EBEA-402B-A32D-239295ED88C4}" srcId="{FA47B872-923B-48E6-AB8F-92A7D688AE72}" destId="{CD2F35FE-EEDB-4F4C-8BD2-787EBA287A37}" srcOrd="0" destOrd="0" parTransId="{5B095367-31DA-49A9-A42E-828EDD83A73C}" sibTransId="{3B832C99-409A-4515-9102-283C3061A209}"/>
    <dgm:cxn modelId="{70DE2DFF-6E2F-46D3-B2B2-84E2F14DD8DB}" type="presOf" srcId="{D505DF58-4727-4D82-A9D3-B0D839A03AA7}" destId="{778F7674-35D1-493E-B94E-BC700236A7F0}" srcOrd="0" destOrd="0" presId="urn:microsoft.com/office/officeart/2005/8/layout/hierarchy1"/>
    <dgm:cxn modelId="{7EE21721-BF68-47D2-8133-53CAE9F457BE}" type="presParOf" srcId="{55BC3946-4F74-4835-8450-9161CF571CD1}" destId="{3FE3CC94-71DD-44C0-8D35-181F165871A0}" srcOrd="0" destOrd="0" presId="urn:microsoft.com/office/officeart/2005/8/layout/hierarchy1"/>
    <dgm:cxn modelId="{95F05EFB-9C53-4322-9FBD-965DBE513884}" type="presParOf" srcId="{3FE3CC94-71DD-44C0-8D35-181F165871A0}" destId="{5164B364-36C0-446F-83E1-6D4F0F79B09E}" srcOrd="0" destOrd="0" presId="urn:microsoft.com/office/officeart/2005/8/layout/hierarchy1"/>
    <dgm:cxn modelId="{0A4BC456-C322-4E10-A1F5-0F991AF945E2}" type="presParOf" srcId="{5164B364-36C0-446F-83E1-6D4F0F79B09E}" destId="{8257288E-57EB-45BB-9EF5-294AA51C7E84}" srcOrd="0" destOrd="0" presId="urn:microsoft.com/office/officeart/2005/8/layout/hierarchy1"/>
    <dgm:cxn modelId="{44C8F6CE-F0AB-4176-B46C-41510DB1E498}" type="presParOf" srcId="{5164B364-36C0-446F-83E1-6D4F0F79B09E}" destId="{21D8ED3E-BB43-4491-AF4B-FDCC527D4CC6}" srcOrd="1" destOrd="0" presId="urn:microsoft.com/office/officeart/2005/8/layout/hierarchy1"/>
    <dgm:cxn modelId="{1EE0C6DC-F211-4F3E-8660-925691A985C6}" type="presParOf" srcId="{3FE3CC94-71DD-44C0-8D35-181F165871A0}" destId="{49A188BE-0FD7-491E-9A4B-70E254F05D7D}" srcOrd="1" destOrd="0" presId="urn:microsoft.com/office/officeart/2005/8/layout/hierarchy1"/>
    <dgm:cxn modelId="{2D7020D1-A366-4A2C-BAA1-4913CADC7DD2}" type="presParOf" srcId="{55BC3946-4F74-4835-8450-9161CF571CD1}" destId="{28267C9F-C3C3-4C7B-AFE7-FD273A33A64D}" srcOrd="1" destOrd="0" presId="urn:microsoft.com/office/officeart/2005/8/layout/hierarchy1"/>
    <dgm:cxn modelId="{E5B9F062-2DA2-4487-B469-521731D6B8A5}" type="presParOf" srcId="{28267C9F-C3C3-4C7B-AFE7-FD273A33A64D}" destId="{77ABD279-D082-40A9-A781-D23D1273DA08}" srcOrd="0" destOrd="0" presId="urn:microsoft.com/office/officeart/2005/8/layout/hierarchy1"/>
    <dgm:cxn modelId="{B49BB055-628D-448C-8520-A04DFA900D43}" type="presParOf" srcId="{77ABD279-D082-40A9-A781-D23D1273DA08}" destId="{09B7DDAA-8C4B-45E5-93D8-E6D57F794454}" srcOrd="0" destOrd="0" presId="urn:microsoft.com/office/officeart/2005/8/layout/hierarchy1"/>
    <dgm:cxn modelId="{D16FD94A-A41F-4288-A959-9978EF02F3D6}" type="presParOf" srcId="{77ABD279-D082-40A9-A781-D23D1273DA08}" destId="{2E0F57FE-9EEE-4622-BB59-D64EF7A2342F}" srcOrd="1" destOrd="0" presId="urn:microsoft.com/office/officeart/2005/8/layout/hierarchy1"/>
    <dgm:cxn modelId="{67060D6C-D9FB-4138-B523-5E87404D66C8}" type="presParOf" srcId="{28267C9F-C3C3-4C7B-AFE7-FD273A33A64D}" destId="{96F7FE98-A909-4FBE-818F-F15A2DC51189}" srcOrd="1" destOrd="0" presId="urn:microsoft.com/office/officeart/2005/8/layout/hierarchy1"/>
    <dgm:cxn modelId="{0E062CEF-A0E9-48AB-A506-5370F2F882AB}" type="presParOf" srcId="{55BC3946-4F74-4835-8450-9161CF571CD1}" destId="{69F270E1-714C-4B4F-BD78-096DCAF37E28}" srcOrd="2" destOrd="0" presId="urn:microsoft.com/office/officeart/2005/8/layout/hierarchy1"/>
    <dgm:cxn modelId="{69F1A22B-386F-4EFB-85BB-9C45082F1537}" type="presParOf" srcId="{69F270E1-714C-4B4F-BD78-096DCAF37E28}" destId="{6938ACF2-68AA-4DD1-AB64-75BC66D0AE47}" srcOrd="0" destOrd="0" presId="urn:microsoft.com/office/officeart/2005/8/layout/hierarchy1"/>
    <dgm:cxn modelId="{0DF07F99-AECA-43C4-8DDE-0EBAAEE6BF69}" type="presParOf" srcId="{6938ACF2-68AA-4DD1-AB64-75BC66D0AE47}" destId="{31C5931B-71F4-4BF4-AE02-F9E2C5EB1193}" srcOrd="0" destOrd="0" presId="urn:microsoft.com/office/officeart/2005/8/layout/hierarchy1"/>
    <dgm:cxn modelId="{3191D20C-72FA-42DC-BC21-EC216A29D962}" type="presParOf" srcId="{6938ACF2-68AA-4DD1-AB64-75BC66D0AE47}" destId="{778F7674-35D1-493E-B94E-BC700236A7F0}" srcOrd="1" destOrd="0" presId="urn:microsoft.com/office/officeart/2005/8/layout/hierarchy1"/>
    <dgm:cxn modelId="{8F135B82-579B-4DDC-8037-18E8D526AED9}" type="presParOf" srcId="{69F270E1-714C-4B4F-BD78-096DCAF37E28}" destId="{1F8E9182-5540-4225-A475-6EF96B9ED08C}" srcOrd="1" destOrd="0" presId="urn:microsoft.com/office/officeart/2005/8/layout/hierarchy1"/>
    <dgm:cxn modelId="{2056A862-AD14-421C-B615-AEF981AC357F}" type="presParOf" srcId="{55BC3946-4F74-4835-8450-9161CF571CD1}" destId="{49849E9C-88F6-4CFF-9833-651CFC238B55}" srcOrd="3" destOrd="0" presId="urn:microsoft.com/office/officeart/2005/8/layout/hierarchy1"/>
    <dgm:cxn modelId="{0A274E7E-0EC8-4DB2-B483-D28D6593498F}" type="presParOf" srcId="{49849E9C-88F6-4CFF-9833-651CFC238B55}" destId="{6A68B479-B722-45DE-87CE-3D5ED049AFFF}" srcOrd="0" destOrd="0" presId="urn:microsoft.com/office/officeart/2005/8/layout/hierarchy1"/>
    <dgm:cxn modelId="{43D9161B-F571-4299-B5B1-4BD578CBCFC7}" type="presParOf" srcId="{6A68B479-B722-45DE-87CE-3D5ED049AFFF}" destId="{4D846B9B-3D7B-4D4C-AC22-7ACAA893F541}" srcOrd="0" destOrd="0" presId="urn:microsoft.com/office/officeart/2005/8/layout/hierarchy1"/>
    <dgm:cxn modelId="{90F20832-D702-4275-9EC2-8CD316B4E0D0}" type="presParOf" srcId="{6A68B479-B722-45DE-87CE-3D5ED049AFFF}" destId="{FD22F0D3-369D-4A3C-9891-91371DAC5DA5}" srcOrd="1" destOrd="0" presId="urn:microsoft.com/office/officeart/2005/8/layout/hierarchy1"/>
    <dgm:cxn modelId="{4C1260D5-7FAB-4639-AEBF-FE9F5513FF12}" type="presParOf" srcId="{49849E9C-88F6-4CFF-9833-651CFC238B55}" destId="{A1B50F7F-CC98-435E-B500-F04E502A1C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7D5AA-F442-40DC-93C1-3165BD771C7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61646B-5598-4775-B57C-E49D932341A6}">
      <dgm:prSet/>
      <dgm:spPr/>
      <dgm:t>
        <a:bodyPr/>
        <a:lstStyle/>
        <a:p>
          <a:pPr>
            <a:defRPr cap="all"/>
          </a:pPr>
          <a:r>
            <a:rPr lang="pt-BR" b="1" dirty="0"/>
            <a:t>DBA</a:t>
          </a:r>
          <a:r>
            <a:rPr lang="pt-BR" dirty="0"/>
            <a:t> Data Access Administrator</a:t>
          </a:r>
        </a:p>
        <a:p>
          <a:pPr>
            <a:defRPr cap="all"/>
          </a:pPr>
          <a:r>
            <a:rPr lang="pt-BR" dirty="0"/>
            <a:t>Administrador de banco de dados</a:t>
          </a:r>
          <a:endParaRPr lang="en-US" dirty="0"/>
        </a:p>
      </dgm:t>
    </dgm:pt>
    <dgm:pt modelId="{73D5BFC5-CE4B-45FB-9919-C5192A6B4692}" type="parTrans" cxnId="{2CF4A9D5-F2A3-4A5B-A78E-24DAE26109D4}">
      <dgm:prSet/>
      <dgm:spPr/>
      <dgm:t>
        <a:bodyPr/>
        <a:lstStyle/>
        <a:p>
          <a:endParaRPr lang="en-US"/>
        </a:p>
      </dgm:t>
    </dgm:pt>
    <dgm:pt modelId="{C89F949B-EBBF-45B0-A319-4D5A0DEF40EF}" type="sibTrans" cxnId="{2CF4A9D5-F2A3-4A5B-A78E-24DAE26109D4}">
      <dgm:prSet/>
      <dgm:spPr/>
      <dgm:t>
        <a:bodyPr/>
        <a:lstStyle/>
        <a:p>
          <a:endParaRPr lang="en-US"/>
        </a:p>
      </dgm:t>
    </dgm:pt>
    <dgm:pt modelId="{293BC0E5-33B4-43F1-A2FA-9A3D0DB641E3}">
      <dgm:prSet/>
      <dgm:spPr/>
      <dgm:t>
        <a:bodyPr/>
        <a:lstStyle/>
        <a:p>
          <a:pPr>
            <a:defRPr cap="all"/>
          </a:pPr>
          <a:r>
            <a:rPr lang="pt-BR" b="1" dirty="0"/>
            <a:t>DBD</a:t>
          </a:r>
          <a:r>
            <a:rPr lang="pt-BR" dirty="0"/>
            <a:t> Data Access </a:t>
          </a:r>
          <a:r>
            <a:rPr lang="pt-BR" dirty="0" err="1"/>
            <a:t>Developer</a:t>
          </a:r>
          <a:endParaRPr lang="pt-BR" dirty="0"/>
        </a:p>
        <a:p>
          <a:pPr>
            <a:defRPr cap="all"/>
          </a:pPr>
          <a:r>
            <a:rPr lang="pt-BR" dirty="0"/>
            <a:t>Desenvolvedor de banco de dados</a:t>
          </a:r>
          <a:endParaRPr lang="en-US" dirty="0"/>
        </a:p>
      </dgm:t>
    </dgm:pt>
    <dgm:pt modelId="{A381ED48-0FE9-477D-876C-D9797734589F}" type="parTrans" cxnId="{589BF500-74AE-4EA6-BF18-4A6A6B5A55AF}">
      <dgm:prSet/>
      <dgm:spPr/>
      <dgm:t>
        <a:bodyPr/>
        <a:lstStyle/>
        <a:p>
          <a:endParaRPr lang="en-US"/>
        </a:p>
      </dgm:t>
    </dgm:pt>
    <dgm:pt modelId="{4A35D6CB-1F02-491A-B694-D29383CA77F5}" type="sibTrans" cxnId="{589BF500-74AE-4EA6-BF18-4A6A6B5A55AF}">
      <dgm:prSet/>
      <dgm:spPr/>
      <dgm:t>
        <a:bodyPr/>
        <a:lstStyle/>
        <a:p>
          <a:endParaRPr lang="en-US"/>
        </a:p>
      </dgm:t>
    </dgm:pt>
    <dgm:pt modelId="{145C3832-E913-4A3F-838D-80497E23A86D}" type="pres">
      <dgm:prSet presAssocID="{66E7D5AA-F442-40DC-93C1-3165BD771C78}" presName="root" presStyleCnt="0">
        <dgm:presLayoutVars>
          <dgm:dir/>
          <dgm:resizeHandles val="exact"/>
        </dgm:presLayoutVars>
      </dgm:prSet>
      <dgm:spPr/>
    </dgm:pt>
    <dgm:pt modelId="{FD8DEA7A-76EC-4B0F-9538-40A8D7746D42}" type="pres">
      <dgm:prSet presAssocID="{7D61646B-5598-4775-B57C-E49D932341A6}" presName="compNode" presStyleCnt="0"/>
      <dgm:spPr/>
    </dgm:pt>
    <dgm:pt modelId="{229F7B71-135A-47DB-B72C-4B8EE141D0C5}" type="pres">
      <dgm:prSet presAssocID="{7D61646B-5598-4775-B57C-E49D932341A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2753B2-40D9-458E-9103-B8830F03AE25}" type="pres">
      <dgm:prSet presAssocID="{7D61646B-5598-4775-B57C-E49D932341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253A5B08-0BBF-40B7-BB04-976E22C1AB74}" type="pres">
      <dgm:prSet presAssocID="{7D61646B-5598-4775-B57C-E49D932341A6}" presName="spaceRect" presStyleCnt="0"/>
      <dgm:spPr/>
    </dgm:pt>
    <dgm:pt modelId="{8F0A807E-E4D2-4851-9F38-781F79466EAC}" type="pres">
      <dgm:prSet presAssocID="{7D61646B-5598-4775-B57C-E49D932341A6}" presName="textRect" presStyleLbl="revTx" presStyleIdx="0" presStyleCnt="2">
        <dgm:presLayoutVars>
          <dgm:chMax val="1"/>
          <dgm:chPref val="1"/>
        </dgm:presLayoutVars>
      </dgm:prSet>
      <dgm:spPr/>
    </dgm:pt>
    <dgm:pt modelId="{A2A977BC-24FA-4792-9311-9C01BE75BCAB}" type="pres">
      <dgm:prSet presAssocID="{C89F949B-EBBF-45B0-A319-4D5A0DEF40EF}" presName="sibTrans" presStyleCnt="0"/>
      <dgm:spPr/>
    </dgm:pt>
    <dgm:pt modelId="{43186944-5764-4E9F-97FF-B37AC51773BF}" type="pres">
      <dgm:prSet presAssocID="{293BC0E5-33B4-43F1-A2FA-9A3D0DB641E3}" presName="compNode" presStyleCnt="0"/>
      <dgm:spPr/>
    </dgm:pt>
    <dgm:pt modelId="{1B9BA8DD-5D61-4155-B239-4190941D2547}" type="pres">
      <dgm:prSet presAssocID="{293BC0E5-33B4-43F1-A2FA-9A3D0DB641E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01C3E09-2F55-4EFF-A41C-0FB014D6FC52}" type="pres">
      <dgm:prSet presAssocID="{293BC0E5-33B4-43F1-A2FA-9A3D0DB641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180B5CBC-04A7-4E37-9641-4A3793EA4858}" type="pres">
      <dgm:prSet presAssocID="{293BC0E5-33B4-43F1-A2FA-9A3D0DB641E3}" presName="spaceRect" presStyleCnt="0"/>
      <dgm:spPr/>
    </dgm:pt>
    <dgm:pt modelId="{990DDE7D-AEBD-4BAA-945A-608FA3461C7D}" type="pres">
      <dgm:prSet presAssocID="{293BC0E5-33B4-43F1-A2FA-9A3D0DB641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9BF500-74AE-4EA6-BF18-4A6A6B5A55AF}" srcId="{66E7D5AA-F442-40DC-93C1-3165BD771C78}" destId="{293BC0E5-33B4-43F1-A2FA-9A3D0DB641E3}" srcOrd="1" destOrd="0" parTransId="{A381ED48-0FE9-477D-876C-D9797734589F}" sibTransId="{4A35D6CB-1F02-491A-B694-D29383CA77F5}"/>
    <dgm:cxn modelId="{4A5C4741-83C2-4378-97E8-83EEF8E27856}" type="presOf" srcId="{7D61646B-5598-4775-B57C-E49D932341A6}" destId="{8F0A807E-E4D2-4851-9F38-781F79466EAC}" srcOrd="0" destOrd="0" presId="urn:microsoft.com/office/officeart/2018/5/layout/IconLeafLabelList"/>
    <dgm:cxn modelId="{938B10B4-516E-4EAC-9DD3-F54AB6D9F611}" type="presOf" srcId="{66E7D5AA-F442-40DC-93C1-3165BD771C78}" destId="{145C3832-E913-4A3F-838D-80497E23A86D}" srcOrd="0" destOrd="0" presId="urn:microsoft.com/office/officeart/2018/5/layout/IconLeafLabelList"/>
    <dgm:cxn modelId="{2CF4A9D5-F2A3-4A5B-A78E-24DAE26109D4}" srcId="{66E7D5AA-F442-40DC-93C1-3165BD771C78}" destId="{7D61646B-5598-4775-B57C-E49D932341A6}" srcOrd="0" destOrd="0" parTransId="{73D5BFC5-CE4B-45FB-9919-C5192A6B4692}" sibTransId="{C89F949B-EBBF-45B0-A319-4D5A0DEF40EF}"/>
    <dgm:cxn modelId="{97E84BF5-6947-4D56-ADA1-D28DC15175DC}" type="presOf" srcId="{293BC0E5-33B4-43F1-A2FA-9A3D0DB641E3}" destId="{990DDE7D-AEBD-4BAA-945A-608FA3461C7D}" srcOrd="0" destOrd="0" presId="urn:microsoft.com/office/officeart/2018/5/layout/IconLeafLabelList"/>
    <dgm:cxn modelId="{7BFA7A93-6C77-4F9F-928D-11C21829CDCE}" type="presParOf" srcId="{145C3832-E913-4A3F-838D-80497E23A86D}" destId="{FD8DEA7A-76EC-4B0F-9538-40A8D7746D42}" srcOrd="0" destOrd="0" presId="urn:microsoft.com/office/officeart/2018/5/layout/IconLeafLabelList"/>
    <dgm:cxn modelId="{7612B88B-3B7C-4EB7-B7EE-614606035527}" type="presParOf" srcId="{FD8DEA7A-76EC-4B0F-9538-40A8D7746D42}" destId="{229F7B71-135A-47DB-B72C-4B8EE141D0C5}" srcOrd="0" destOrd="0" presId="urn:microsoft.com/office/officeart/2018/5/layout/IconLeafLabelList"/>
    <dgm:cxn modelId="{41EF88C5-6EF6-4E33-B836-B7A7804846FE}" type="presParOf" srcId="{FD8DEA7A-76EC-4B0F-9538-40A8D7746D42}" destId="{732753B2-40D9-458E-9103-B8830F03AE25}" srcOrd="1" destOrd="0" presId="urn:microsoft.com/office/officeart/2018/5/layout/IconLeafLabelList"/>
    <dgm:cxn modelId="{C39555AF-B981-4ABC-B9C0-B0DAD02D555E}" type="presParOf" srcId="{FD8DEA7A-76EC-4B0F-9538-40A8D7746D42}" destId="{253A5B08-0BBF-40B7-BB04-976E22C1AB74}" srcOrd="2" destOrd="0" presId="urn:microsoft.com/office/officeart/2018/5/layout/IconLeafLabelList"/>
    <dgm:cxn modelId="{582E5709-3622-4421-8CE7-AC11EC4DA500}" type="presParOf" srcId="{FD8DEA7A-76EC-4B0F-9538-40A8D7746D42}" destId="{8F0A807E-E4D2-4851-9F38-781F79466EAC}" srcOrd="3" destOrd="0" presId="urn:microsoft.com/office/officeart/2018/5/layout/IconLeafLabelList"/>
    <dgm:cxn modelId="{C44A14DA-9B28-443D-BDA6-BADF443F353C}" type="presParOf" srcId="{145C3832-E913-4A3F-838D-80497E23A86D}" destId="{A2A977BC-24FA-4792-9311-9C01BE75BCAB}" srcOrd="1" destOrd="0" presId="urn:microsoft.com/office/officeart/2018/5/layout/IconLeafLabelList"/>
    <dgm:cxn modelId="{A8E71471-13DE-4F4F-95E7-B1D61301A085}" type="presParOf" srcId="{145C3832-E913-4A3F-838D-80497E23A86D}" destId="{43186944-5764-4E9F-97FF-B37AC51773BF}" srcOrd="2" destOrd="0" presId="urn:microsoft.com/office/officeart/2018/5/layout/IconLeafLabelList"/>
    <dgm:cxn modelId="{7484A602-05F5-434E-8675-FB3AE6E818F4}" type="presParOf" srcId="{43186944-5764-4E9F-97FF-B37AC51773BF}" destId="{1B9BA8DD-5D61-4155-B239-4190941D2547}" srcOrd="0" destOrd="0" presId="urn:microsoft.com/office/officeart/2018/5/layout/IconLeafLabelList"/>
    <dgm:cxn modelId="{CD15ED7A-B47E-4541-B5BC-907E10CC9EFB}" type="presParOf" srcId="{43186944-5764-4E9F-97FF-B37AC51773BF}" destId="{001C3E09-2F55-4EFF-A41C-0FB014D6FC52}" srcOrd="1" destOrd="0" presId="urn:microsoft.com/office/officeart/2018/5/layout/IconLeafLabelList"/>
    <dgm:cxn modelId="{85819BC6-B8A8-4F9C-B9DB-115DFB3D3122}" type="presParOf" srcId="{43186944-5764-4E9F-97FF-B37AC51773BF}" destId="{180B5CBC-04A7-4E37-9641-4A3793EA4858}" srcOrd="2" destOrd="0" presId="urn:microsoft.com/office/officeart/2018/5/layout/IconLeafLabelList"/>
    <dgm:cxn modelId="{1066CE06-8CBC-401B-9801-A37339AD8494}" type="presParOf" srcId="{43186944-5764-4E9F-97FF-B37AC51773BF}" destId="{990DDE7D-AEBD-4BAA-945A-608FA3461C7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8C4C-6E12-44F3-815B-75E1A4C22F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F1E164-42AC-4F74-A278-24B8BF2A23B0}">
      <dgm:prSet/>
      <dgm:spPr/>
      <dgm:t>
        <a:bodyPr/>
        <a:lstStyle/>
        <a:p>
          <a:pPr>
            <a:defRPr cap="all"/>
          </a:pPr>
          <a:r>
            <a:rPr lang="pt-BR"/>
            <a:t>Cientista de dados</a:t>
          </a:r>
          <a:endParaRPr lang="en-US"/>
        </a:p>
      </dgm:t>
    </dgm:pt>
    <dgm:pt modelId="{73D91CC9-A7CE-4719-AE6A-7EEE7E2D1E35}" type="parTrans" cxnId="{F93EDDCB-7D45-4E3E-BA89-CFC53C52CE8A}">
      <dgm:prSet/>
      <dgm:spPr/>
      <dgm:t>
        <a:bodyPr/>
        <a:lstStyle/>
        <a:p>
          <a:endParaRPr lang="en-US"/>
        </a:p>
      </dgm:t>
    </dgm:pt>
    <dgm:pt modelId="{21045EBB-2E3D-4C82-AB33-698DD87FCAF3}" type="sibTrans" cxnId="{F93EDDCB-7D45-4E3E-BA89-CFC53C52CE8A}">
      <dgm:prSet/>
      <dgm:spPr/>
      <dgm:t>
        <a:bodyPr/>
        <a:lstStyle/>
        <a:p>
          <a:endParaRPr lang="en-US"/>
        </a:p>
      </dgm:t>
    </dgm:pt>
    <dgm:pt modelId="{230307AC-9677-4AB0-97AD-FE62DC9936D2}">
      <dgm:prSet/>
      <dgm:spPr/>
      <dgm:t>
        <a:bodyPr/>
        <a:lstStyle/>
        <a:p>
          <a:pPr>
            <a:defRPr cap="all"/>
          </a:pPr>
          <a:r>
            <a:rPr lang="pt-BR"/>
            <a:t>Big Data</a:t>
          </a:r>
          <a:endParaRPr lang="en-US"/>
        </a:p>
      </dgm:t>
    </dgm:pt>
    <dgm:pt modelId="{E020E63F-E386-4B10-966A-0F4BF31CD7DD}" type="parTrans" cxnId="{4FB32224-A77E-4C1D-8BC1-DCCB9B62CE43}">
      <dgm:prSet/>
      <dgm:spPr/>
      <dgm:t>
        <a:bodyPr/>
        <a:lstStyle/>
        <a:p>
          <a:endParaRPr lang="en-US"/>
        </a:p>
      </dgm:t>
    </dgm:pt>
    <dgm:pt modelId="{1A72ABAF-B658-454D-9BED-3EA3061C83BE}" type="sibTrans" cxnId="{4FB32224-A77E-4C1D-8BC1-DCCB9B62CE43}">
      <dgm:prSet/>
      <dgm:spPr/>
      <dgm:t>
        <a:bodyPr/>
        <a:lstStyle/>
        <a:p>
          <a:endParaRPr lang="en-US"/>
        </a:p>
      </dgm:t>
    </dgm:pt>
    <dgm:pt modelId="{0397602C-6724-42F8-AF70-837020B5B9C1}">
      <dgm:prSet/>
      <dgm:spPr/>
      <dgm:t>
        <a:bodyPr/>
        <a:lstStyle/>
        <a:p>
          <a:pPr>
            <a:defRPr cap="all"/>
          </a:pPr>
          <a:r>
            <a:rPr lang="pt-BR"/>
            <a:t>Inteligência Artificial</a:t>
          </a:r>
          <a:endParaRPr lang="en-US"/>
        </a:p>
      </dgm:t>
    </dgm:pt>
    <dgm:pt modelId="{513D4612-80E3-422E-8C31-B8BF8C6FE083}" type="parTrans" cxnId="{D5D75AAB-FD84-496D-AF35-F4D2FE4A307B}">
      <dgm:prSet/>
      <dgm:spPr/>
      <dgm:t>
        <a:bodyPr/>
        <a:lstStyle/>
        <a:p>
          <a:endParaRPr lang="en-US"/>
        </a:p>
      </dgm:t>
    </dgm:pt>
    <dgm:pt modelId="{79AC2B40-C441-40C5-9E4F-39C1983A59D1}" type="sibTrans" cxnId="{D5D75AAB-FD84-496D-AF35-F4D2FE4A307B}">
      <dgm:prSet/>
      <dgm:spPr/>
      <dgm:t>
        <a:bodyPr/>
        <a:lstStyle/>
        <a:p>
          <a:endParaRPr lang="en-US"/>
        </a:p>
      </dgm:t>
    </dgm:pt>
    <dgm:pt modelId="{0A5A95AB-7DF0-4631-AF4E-C2952DC82F47}">
      <dgm:prSet/>
      <dgm:spPr/>
      <dgm:t>
        <a:bodyPr/>
        <a:lstStyle/>
        <a:p>
          <a:pPr>
            <a:defRPr cap="all"/>
          </a:pPr>
          <a:r>
            <a:rPr lang="pt-BR"/>
            <a:t>Análise de Dados</a:t>
          </a:r>
          <a:endParaRPr lang="en-US"/>
        </a:p>
      </dgm:t>
    </dgm:pt>
    <dgm:pt modelId="{D3E1C8D6-EE1E-46D9-8F32-41788392194A}" type="parTrans" cxnId="{D086C924-273C-48E5-9697-B4EA1AACF2ED}">
      <dgm:prSet/>
      <dgm:spPr/>
      <dgm:t>
        <a:bodyPr/>
        <a:lstStyle/>
        <a:p>
          <a:endParaRPr lang="en-US"/>
        </a:p>
      </dgm:t>
    </dgm:pt>
    <dgm:pt modelId="{5305502A-4EF1-4346-8941-5412CFF6944C}" type="sibTrans" cxnId="{D086C924-273C-48E5-9697-B4EA1AACF2ED}">
      <dgm:prSet/>
      <dgm:spPr/>
      <dgm:t>
        <a:bodyPr/>
        <a:lstStyle/>
        <a:p>
          <a:endParaRPr lang="en-US"/>
        </a:p>
      </dgm:t>
    </dgm:pt>
    <dgm:pt modelId="{EC6C2884-2140-4871-B283-16C112B58C3C}" type="pres">
      <dgm:prSet presAssocID="{22978C4C-6E12-44F3-815B-75E1A4C22F66}" presName="root" presStyleCnt="0">
        <dgm:presLayoutVars>
          <dgm:dir/>
          <dgm:resizeHandles val="exact"/>
        </dgm:presLayoutVars>
      </dgm:prSet>
      <dgm:spPr/>
    </dgm:pt>
    <dgm:pt modelId="{1A1E3761-2E62-428D-84FF-A7B939B9A6D5}" type="pres">
      <dgm:prSet presAssocID="{47F1E164-42AC-4F74-A278-24B8BF2A23B0}" presName="compNode" presStyleCnt="0"/>
      <dgm:spPr/>
    </dgm:pt>
    <dgm:pt modelId="{507027A9-9F53-42FF-A1EF-98BD90C547FC}" type="pres">
      <dgm:prSet presAssocID="{47F1E164-42AC-4F74-A278-24B8BF2A23B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37E28A-6BB5-4BE2-AFB5-30948A53430D}" type="pres">
      <dgm:prSet presAssocID="{47F1E164-42AC-4F74-A278-24B8BF2A23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ópio"/>
        </a:ext>
      </dgm:extLst>
    </dgm:pt>
    <dgm:pt modelId="{1F5C17C8-3347-42AE-A2F3-38D89362E5BD}" type="pres">
      <dgm:prSet presAssocID="{47F1E164-42AC-4F74-A278-24B8BF2A23B0}" presName="spaceRect" presStyleCnt="0"/>
      <dgm:spPr/>
    </dgm:pt>
    <dgm:pt modelId="{3B72CFD8-018D-4346-AF8E-9366DDD96968}" type="pres">
      <dgm:prSet presAssocID="{47F1E164-42AC-4F74-A278-24B8BF2A23B0}" presName="textRect" presStyleLbl="revTx" presStyleIdx="0" presStyleCnt="4">
        <dgm:presLayoutVars>
          <dgm:chMax val="1"/>
          <dgm:chPref val="1"/>
        </dgm:presLayoutVars>
      </dgm:prSet>
      <dgm:spPr/>
    </dgm:pt>
    <dgm:pt modelId="{0B9E453F-69B4-413D-AC11-8887F0323187}" type="pres">
      <dgm:prSet presAssocID="{21045EBB-2E3D-4C82-AB33-698DD87FCAF3}" presName="sibTrans" presStyleCnt="0"/>
      <dgm:spPr/>
    </dgm:pt>
    <dgm:pt modelId="{8B1722CF-9D04-4F34-B6EE-A8960590EC15}" type="pres">
      <dgm:prSet presAssocID="{230307AC-9677-4AB0-97AD-FE62DC9936D2}" presName="compNode" presStyleCnt="0"/>
      <dgm:spPr/>
    </dgm:pt>
    <dgm:pt modelId="{5FEE41B2-3ABB-4D50-A5A3-9A977A19B724}" type="pres">
      <dgm:prSet presAssocID="{230307AC-9677-4AB0-97AD-FE62DC9936D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C5C9C23-963C-4674-923A-614FEC17B1BD}" type="pres">
      <dgm:prSet presAssocID="{230307AC-9677-4AB0-97AD-FE62DC9936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C5E806C-F6D0-4266-A98B-141B55CCAC75}" type="pres">
      <dgm:prSet presAssocID="{230307AC-9677-4AB0-97AD-FE62DC9936D2}" presName="spaceRect" presStyleCnt="0"/>
      <dgm:spPr/>
    </dgm:pt>
    <dgm:pt modelId="{1D432E54-B466-4A69-AC5D-12CDD1583C54}" type="pres">
      <dgm:prSet presAssocID="{230307AC-9677-4AB0-97AD-FE62DC9936D2}" presName="textRect" presStyleLbl="revTx" presStyleIdx="1" presStyleCnt="4">
        <dgm:presLayoutVars>
          <dgm:chMax val="1"/>
          <dgm:chPref val="1"/>
        </dgm:presLayoutVars>
      </dgm:prSet>
      <dgm:spPr/>
    </dgm:pt>
    <dgm:pt modelId="{83198C1A-0FF7-4A7A-ADC2-4BE6CC8F3FD8}" type="pres">
      <dgm:prSet presAssocID="{1A72ABAF-B658-454D-9BED-3EA3061C83BE}" presName="sibTrans" presStyleCnt="0"/>
      <dgm:spPr/>
    </dgm:pt>
    <dgm:pt modelId="{BE0B56D6-2619-4986-B5F9-302EF77A761B}" type="pres">
      <dgm:prSet presAssocID="{0397602C-6724-42F8-AF70-837020B5B9C1}" presName="compNode" presStyleCnt="0"/>
      <dgm:spPr/>
    </dgm:pt>
    <dgm:pt modelId="{082ED68A-024A-462C-A309-6F4777E21BE9}" type="pres">
      <dgm:prSet presAssocID="{0397602C-6724-42F8-AF70-837020B5B9C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C2E62D1-03C5-4669-A4CF-B1C400FFA149}" type="pres">
      <dgm:prSet presAssocID="{0397602C-6724-42F8-AF70-837020B5B9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E0C6BA7-1A71-466A-AF00-4B5B48D611E4}" type="pres">
      <dgm:prSet presAssocID="{0397602C-6724-42F8-AF70-837020B5B9C1}" presName="spaceRect" presStyleCnt="0"/>
      <dgm:spPr/>
    </dgm:pt>
    <dgm:pt modelId="{5B7A0C5D-959B-4D99-AD46-9648225F53FA}" type="pres">
      <dgm:prSet presAssocID="{0397602C-6724-42F8-AF70-837020B5B9C1}" presName="textRect" presStyleLbl="revTx" presStyleIdx="2" presStyleCnt="4">
        <dgm:presLayoutVars>
          <dgm:chMax val="1"/>
          <dgm:chPref val="1"/>
        </dgm:presLayoutVars>
      </dgm:prSet>
      <dgm:spPr/>
    </dgm:pt>
    <dgm:pt modelId="{F140DCDD-DE66-4208-B1BB-EBA21950A0F3}" type="pres">
      <dgm:prSet presAssocID="{79AC2B40-C441-40C5-9E4F-39C1983A59D1}" presName="sibTrans" presStyleCnt="0"/>
      <dgm:spPr/>
    </dgm:pt>
    <dgm:pt modelId="{6E5FEB16-CA71-448F-A70F-EA310E23704D}" type="pres">
      <dgm:prSet presAssocID="{0A5A95AB-7DF0-4631-AF4E-C2952DC82F47}" presName="compNode" presStyleCnt="0"/>
      <dgm:spPr/>
    </dgm:pt>
    <dgm:pt modelId="{7C0B9A2C-38BF-4351-A7DF-49F9CFE28F4B}" type="pres">
      <dgm:prSet presAssocID="{0A5A95AB-7DF0-4631-AF4E-C2952DC82F4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E939F37-7C10-4789-BA7F-764C1AE991D2}" type="pres">
      <dgm:prSet presAssocID="{0A5A95AB-7DF0-4631-AF4E-C2952DC82F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613B423C-C26D-4F2C-8704-3FEBD26348EA}" type="pres">
      <dgm:prSet presAssocID="{0A5A95AB-7DF0-4631-AF4E-C2952DC82F47}" presName="spaceRect" presStyleCnt="0"/>
      <dgm:spPr/>
    </dgm:pt>
    <dgm:pt modelId="{D72B4235-F532-4094-A93F-3F22FD71C03C}" type="pres">
      <dgm:prSet presAssocID="{0A5A95AB-7DF0-4631-AF4E-C2952DC82F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FB32224-A77E-4C1D-8BC1-DCCB9B62CE43}" srcId="{22978C4C-6E12-44F3-815B-75E1A4C22F66}" destId="{230307AC-9677-4AB0-97AD-FE62DC9936D2}" srcOrd="1" destOrd="0" parTransId="{E020E63F-E386-4B10-966A-0F4BF31CD7DD}" sibTransId="{1A72ABAF-B658-454D-9BED-3EA3061C83BE}"/>
    <dgm:cxn modelId="{D086C924-273C-48E5-9697-B4EA1AACF2ED}" srcId="{22978C4C-6E12-44F3-815B-75E1A4C22F66}" destId="{0A5A95AB-7DF0-4631-AF4E-C2952DC82F47}" srcOrd="3" destOrd="0" parTransId="{D3E1C8D6-EE1E-46D9-8F32-41788392194A}" sibTransId="{5305502A-4EF1-4346-8941-5412CFF6944C}"/>
    <dgm:cxn modelId="{4C5AB440-A88B-4667-8412-62BBD36E3795}" type="presOf" srcId="{22978C4C-6E12-44F3-815B-75E1A4C22F66}" destId="{EC6C2884-2140-4871-B283-16C112B58C3C}" srcOrd="0" destOrd="0" presId="urn:microsoft.com/office/officeart/2018/5/layout/IconLeafLabelList"/>
    <dgm:cxn modelId="{CEE6E36D-6708-4CC3-91B7-7CF1FA6F249A}" type="presOf" srcId="{47F1E164-42AC-4F74-A278-24B8BF2A23B0}" destId="{3B72CFD8-018D-4346-AF8E-9366DDD96968}" srcOrd="0" destOrd="0" presId="urn:microsoft.com/office/officeart/2018/5/layout/IconLeafLabelList"/>
    <dgm:cxn modelId="{F52DC471-C68F-4199-B0E4-53C20BE779BB}" type="presOf" srcId="{0397602C-6724-42F8-AF70-837020B5B9C1}" destId="{5B7A0C5D-959B-4D99-AD46-9648225F53FA}" srcOrd="0" destOrd="0" presId="urn:microsoft.com/office/officeart/2018/5/layout/IconLeafLabelList"/>
    <dgm:cxn modelId="{F137697B-FBFD-4E03-B308-FFDF62C43BBA}" type="presOf" srcId="{0A5A95AB-7DF0-4631-AF4E-C2952DC82F47}" destId="{D72B4235-F532-4094-A93F-3F22FD71C03C}" srcOrd="0" destOrd="0" presId="urn:microsoft.com/office/officeart/2018/5/layout/IconLeafLabelList"/>
    <dgm:cxn modelId="{162CDB7E-A13A-43E7-9267-7E43CED59AF9}" type="presOf" srcId="{230307AC-9677-4AB0-97AD-FE62DC9936D2}" destId="{1D432E54-B466-4A69-AC5D-12CDD1583C54}" srcOrd="0" destOrd="0" presId="urn:microsoft.com/office/officeart/2018/5/layout/IconLeafLabelList"/>
    <dgm:cxn modelId="{D5D75AAB-FD84-496D-AF35-F4D2FE4A307B}" srcId="{22978C4C-6E12-44F3-815B-75E1A4C22F66}" destId="{0397602C-6724-42F8-AF70-837020B5B9C1}" srcOrd="2" destOrd="0" parTransId="{513D4612-80E3-422E-8C31-B8BF8C6FE083}" sibTransId="{79AC2B40-C441-40C5-9E4F-39C1983A59D1}"/>
    <dgm:cxn modelId="{F93EDDCB-7D45-4E3E-BA89-CFC53C52CE8A}" srcId="{22978C4C-6E12-44F3-815B-75E1A4C22F66}" destId="{47F1E164-42AC-4F74-A278-24B8BF2A23B0}" srcOrd="0" destOrd="0" parTransId="{73D91CC9-A7CE-4719-AE6A-7EEE7E2D1E35}" sibTransId="{21045EBB-2E3D-4C82-AB33-698DD87FCAF3}"/>
    <dgm:cxn modelId="{355E4264-1BDD-4FE4-8A9D-8AB48B9E48C7}" type="presParOf" srcId="{EC6C2884-2140-4871-B283-16C112B58C3C}" destId="{1A1E3761-2E62-428D-84FF-A7B939B9A6D5}" srcOrd="0" destOrd="0" presId="urn:microsoft.com/office/officeart/2018/5/layout/IconLeafLabelList"/>
    <dgm:cxn modelId="{BB64E334-0D30-4ED7-AB9B-0CB8E7AD6B67}" type="presParOf" srcId="{1A1E3761-2E62-428D-84FF-A7B939B9A6D5}" destId="{507027A9-9F53-42FF-A1EF-98BD90C547FC}" srcOrd="0" destOrd="0" presId="urn:microsoft.com/office/officeart/2018/5/layout/IconLeafLabelList"/>
    <dgm:cxn modelId="{3370A597-07EC-4766-8867-23B88BB26795}" type="presParOf" srcId="{1A1E3761-2E62-428D-84FF-A7B939B9A6D5}" destId="{9337E28A-6BB5-4BE2-AFB5-30948A53430D}" srcOrd="1" destOrd="0" presId="urn:microsoft.com/office/officeart/2018/5/layout/IconLeafLabelList"/>
    <dgm:cxn modelId="{B5E6BC17-CDA6-4D79-9F0F-2D2083233234}" type="presParOf" srcId="{1A1E3761-2E62-428D-84FF-A7B939B9A6D5}" destId="{1F5C17C8-3347-42AE-A2F3-38D89362E5BD}" srcOrd="2" destOrd="0" presId="urn:microsoft.com/office/officeart/2018/5/layout/IconLeafLabelList"/>
    <dgm:cxn modelId="{8F3DFBAA-7D66-41A5-9FD6-002A0E8E8102}" type="presParOf" srcId="{1A1E3761-2E62-428D-84FF-A7B939B9A6D5}" destId="{3B72CFD8-018D-4346-AF8E-9366DDD96968}" srcOrd="3" destOrd="0" presId="urn:microsoft.com/office/officeart/2018/5/layout/IconLeafLabelList"/>
    <dgm:cxn modelId="{8FE55FC2-B0FA-4AA1-99BA-A48216987DCC}" type="presParOf" srcId="{EC6C2884-2140-4871-B283-16C112B58C3C}" destId="{0B9E453F-69B4-413D-AC11-8887F0323187}" srcOrd="1" destOrd="0" presId="urn:microsoft.com/office/officeart/2018/5/layout/IconLeafLabelList"/>
    <dgm:cxn modelId="{15163187-B60D-466E-8B6B-0D07F7096BE1}" type="presParOf" srcId="{EC6C2884-2140-4871-B283-16C112B58C3C}" destId="{8B1722CF-9D04-4F34-B6EE-A8960590EC15}" srcOrd="2" destOrd="0" presId="urn:microsoft.com/office/officeart/2018/5/layout/IconLeafLabelList"/>
    <dgm:cxn modelId="{39FB331E-8906-4BF7-B488-5CD45911DE15}" type="presParOf" srcId="{8B1722CF-9D04-4F34-B6EE-A8960590EC15}" destId="{5FEE41B2-3ABB-4D50-A5A3-9A977A19B724}" srcOrd="0" destOrd="0" presId="urn:microsoft.com/office/officeart/2018/5/layout/IconLeafLabelList"/>
    <dgm:cxn modelId="{4E27744F-2A66-4C4B-B1D2-CC9615810152}" type="presParOf" srcId="{8B1722CF-9D04-4F34-B6EE-A8960590EC15}" destId="{0C5C9C23-963C-4674-923A-614FEC17B1BD}" srcOrd="1" destOrd="0" presId="urn:microsoft.com/office/officeart/2018/5/layout/IconLeafLabelList"/>
    <dgm:cxn modelId="{755F2F01-CDD3-4727-B900-4BFE791150E4}" type="presParOf" srcId="{8B1722CF-9D04-4F34-B6EE-A8960590EC15}" destId="{0C5E806C-F6D0-4266-A98B-141B55CCAC75}" srcOrd="2" destOrd="0" presId="urn:microsoft.com/office/officeart/2018/5/layout/IconLeafLabelList"/>
    <dgm:cxn modelId="{6C7DBD47-3262-42D5-807C-B2111BE4A244}" type="presParOf" srcId="{8B1722CF-9D04-4F34-B6EE-A8960590EC15}" destId="{1D432E54-B466-4A69-AC5D-12CDD1583C54}" srcOrd="3" destOrd="0" presId="urn:microsoft.com/office/officeart/2018/5/layout/IconLeafLabelList"/>
    <dgm:cxn modelId="{AB4CBB66-83EC-4651-8C4C-914A2E8A44A0}" type="presParOf" srcId="{EC6C2884-2140-4871-B283-16C112B58C3C}" destId="{83198C1A-0FF7-4A7A-ADC2-4BE6CC8F3FD8}" srcOrd="3" destOrd="0" presId="urn:microsoft.com/office/officeart/2018/5/layout/IconLeafLabelList"/>
    <dgm:cxn modelId="{CD72808E-DFD7-4BF0-BF07-0FD1A4C4AEA0}" type="presParOf" srcId="{EC6C2884-2140-4871-B283-16C112B58C3C}" destId="{BE0B56D6-2619-4986-B5F9-302EF77A761B}" srcOrd="4" destOrd="0" presId="urn:microsoft.com/office/officeart/2018/5/layout/IconLeafLabelList"/>
    <dgm:cxn modelId="{21C41144-A4AF-4885-A32F-0679035ADFA2}" type="presParOf" srcId="{BE0B56D6-2619-4986-B5F9-302EF77A761B}" destId="{082ED68A-024A-462C-A309-6F4777E21BE9}" srcOrd="0" destOrd="0" presId="urn:microsoft.com/office/officeart/2018/5/layout/IconLeafLabelList"/>
    <dgm:cxn modelId="{4E4A537B-AF5F-4371-B5BA-77C7FDC52AAF}" type="presParOf" srcId="{BE0B56D6-2619-4986-B5F9-302EF77A761B}" destId="{4C2E62D1-03C5-4669-A4CF-B1C400FFA149}" srcOrd="1" destOrd="0" presId="urn:microsoft.com/office/officeart/2018/5/layout/IconLeafLabelList"/>
    <dgm:cxn modelId="{3497708E-53EE-45EA-87E0-2891234493F5}" type="presParOf" srcId="{BE0B56D6-2619-4986-B5F9-302EF77A761B}" destId="{7E0C6BA7-1A71-466A-AF00-4B5B48D611E4}" srcOrd="2" destOrd="0" presId="urn:microsoft.com/office/officeart/2018/5/layout/IconLeafLabelList"/>
    <dgm:cxn modelId="{2C23756F-F2B8-4DFC-A7B3-02794958900D}" type="presParOf" srcId="{BE0B56D6-2619-4986-B5F9-302EF77A761B}" destId="{5B7A0C5D-959B-4D99-AD46-9648225F53FA}" srcOrd="3" destOrd="0" presId="urn:microsoft.com/office/officeart/2018/5/layout/IconLeafLabelList"/>
    <dgm:cxn modelId="{3C082197-D371-44D6-AF75-F44F20BA90B3}" type="presParOf" srcId="{EC6C2884-2140-4871-B283-16C112B58C3C}" destId="{F140DCDD-DE66-4208-B1BB-EBA21950A0F3}" srcOrd="5" destOrd="0" presId="urn:microsoft.com/office/officeart/2018/5/layout/IconLeafLabelList"/>
    <dgm:cxn modelId="{2E518349-C15D-4BF6-8E3C-6F50AA3CD0E6}" type="presParOf" srcId="{EC6C2884-2140-4871-B283-16C112B58C3C}" destId="{6E5FEB16-CA71-448F-A70F-EA310E23704D}" srcOrd="6" destOrd="0" presId="urn:microsoft.com/office/officeart/2018/5/layout/IconLeafLabelList"/>
    <dgm:cxn modelId="{72868C1C-CC80-41E7-8453-A8BD5FF8D5C6}" type="presParOf" srcId="{6E5FEB16-CA71-448F-A70F-EA310E23704D}" destId="{7C0B9A2C-38BF-4351-A7DF-49F9CFE28F4B}" srcOrd="0" destOrd="0" presId="urn:microsoft.com/office/officeart/2018/5/layout/IconLeafLabelList"/>
    <dgm:cxn modelId="{00E9B8DE-5B46-4E43-AA4C-9509217489E0}" type="presParOf" srcId="{6E5FEB16-CA71-448F-A70F-EA310E23704D}" destId="{CE939F37-7C10-4789-BA7F-764C1AE991D2}" srcOrd="1" destOrd="0" presId="urn:microsoft.com/office/officeart/2018/5/layout/IconLeafLabelList"/>
    <dgm:cxn modelId="{6F3B3E86-1C8D-46F0-A6EF-C1DB21F3FC1C}" type="presParOf" srcId="{6E5FEB16-CA71-448F-A70F-EA310E23704D}" destId="{613B423C-C26D-4F2C-8704-3FEBD26348EA}" srcOrd="2" destOrd="0" presId="urn:microsoft.com/office/officeart/2018/5/layout/IconLeafLabelList"/>
    <dgm:cxn modelId="{9A5CA6AE-8B19-4EAA-A6FB-34BE8F34C287}" type="presParOf" srcId="{6E5FEB16-CA71-448F-A70F-EA310E23704D}" destId="{D72B4235-F532-4094-A93F-3F22FD71C03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F53416-E6FA-4F41-B5AD-E83304B2DDE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AB7CE0-7BA5-4C1B-A47B-4CC9797684A7}">
      <dgm:prSet/>
      <dgm:spPr/>
      <dgm:t>
        <a:bodyPr/>
        <a:lstStyle/>
        <a:p>
          <a:r>
            <a:rPr lang="pt-BR"/>
            <a:t>Relacionais (Informações estruturadas)</a:t>
          </a:r>
          <a:endParaRPr lang="en-US"/>
        </a:p>
      </dgm:t>
    </dgm:pt>
    <dgm:pt modelId="{63C62F38-BEE6-42D0-9C0F-4C12945E495B}" type="parTrans" cxnId="{39DB5956-BB60-445E-AF53-F27EFB9D9057}">
      <dgm:prSet/>
      <dgm:spPr/>
      <dgm:t>
        <a:bodyPr/>
        <a:lstStyle/>
        <a:p>
          <a:endParaRPr lang="en-US"/>
        </a:p>
      </dgm:t>
    </dgm:pt>
    <dgm:pt modelId="{77CA0591-8796-4C46-82B5-E0E9CC27C09C}" type="sibTrans" cxnId="{39DB5956-BB60-445E-AF53-F27EFB9D9057}">
      <dgm:prSet/>
      <dgm:spPr/>
      <dgm:t>
        <a:bodyPr/>
        <a:lstStyle/>
        <a:p>
          <a:endParaRPr lang="en-US"/>
        </a:p>
      </dgm:t>
    </dgm:pt>
    <dgm:pt modelId="{DED091F3-C792-4AE3-B7E1-E50C7AB9657B}">
      <dgm:prSet/>
      <dgm:spPr/>
      <dgm:t>
        <a:bodyPr/>
        <a:lstStyle/>
        <a:p>
          <a:r>
            <a:rPr lang="pt-BR"/>
            <a:t>Não Relacionais (Semiestruturadas)</a:t>
          </a:r>
          <a:endParaRPr lang="en-US"/>
        </a:p>
      </dgm:t>
    </dgm:pt>
    <dgm:pt modelId="{A66BCECD-37FC-4941-9A50-CB55A7472D26}" type="parTrans" cxnId="{61E562A6-718F-4CBE-891F-0495570DE05D}">
      <dgm:prSet/>
      <dgm:spPr/>
      <dgm:t>
        <a:bodyPr/>
        <a:lstStyle/>
        <a:p>
          <a:endParaRPr lang="en-US"/>
        </a:p>
      </dgm:t>
    </dgm:pt>
    <dgm:pt modelId="{092F6362-6BCB-422C-8F60-D1C5B016E75F}" type="sibTrans" cxnId="{61E562A6-718F-4CBE-891F-0495570DE05D}">
      <dgm:prSet/>
      <dgm:spPr/>
      <dgm:t>
        <a:bodyPr/>
        <a:lstStyle/>
        <a:p>
          <a:endParaRPr lang="en-US"/>
        </a:p>
      </dgm:t>
    </dgm:pt>
    <dgm:pt modelId="{351FFFC5-FE1A-49F8-8FC2-DFF54045A23F}" type="pres">
      <dgm:prSet presAssocID="{C5F53416-E6FA-4F41-B5AD-E83304B2D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3CB284-6E77-42DD-AFCB-BA4E9119CBE2}" type="pres">
      <dgm:prSet presAssocID="{BFAB7CE0-7BA5-4C1B-A47B-4CC9797684A7}" presName="hierRoot1" presStyleCnt="0"/>
      <dgm:spPr/>
    </dgm:pt>
    <dgm:pt modelId="{169F968F-16D0-44AF-ACF3-BC3496FC545E}" type="pres">
      <dgm:prSet presAssocID="{BFAB7CE0-7BA5-4C1B-A47B-4CC9797684A7}" presName="composite" presStyleCnt="0"/>
      <dgm:spPr/>
    </dgm:pt>
    <dgm:pt modelId="{178A8745-C224-4B1D-A329-7D85C93EAAA3}" type="pres">
      <dgm:prSet presAssocID="{BFAB7CE0-7BA5-4C1B-A47B-4CC9797684A7}" presName="background" presStyleLbl="node0" presStyleIdx="0" presStyleCnt="2"/>
      <dgm:spPr/>
    </dgm:pt>
    <dgm:pt modelId="{E2D2A931-8C37-411C-B96C-1EBCB5E149AE}" type="pres">
      <dgm:prSet presAssocID="{BFAB7CE0-7BA5-4C1B-A47B-4CC9797684A7}" presName="text" presStyleLbl="fgAcc0" presStyleIdx="0" presStyleCnt="2">
        <dgm:presLayoutVars>
          <dgm:chPref val="3"/>
        </dgm:presLayoutVars>
      </dgm:prSet>
      <dgm:spPr/>
    </dgm:pt>
    <dgm:pt modelId="{11EB7A5C-A710-44FE-AF94-733ADAE0A5DB}" type="pres">
      <dgm:prSet presAssocID="{BFAB7CE0-7BA5-4C1B-A47B-4CC9797684A7}" presName="hierChild2" presStyleCnt="0"/>
      <dgm:spPr/>
    </dgm:pt>
    <dgm:pt modelId="{F60AA6C3-97F3-44FF-9606-5F928BBACBCC}" type="pres">
      <dgm:prSet presAssocID="{DED091F3-C792-4AE3-B7E1-E50C7AB9657B}" presName="hierRoot1" presStyleCnt="0"/>
      <dgm:spPr/>
    </dgm:pt>
    <dgm:pt modelId="{73A89CA8-C7B9-4F59-99B9-714314E6FC78}" type="pres">
      <dgm:prSet presAssocID="{DED091F3-C792-4AE3-B7E1-E50C7AB9657B}" presName="composite" presStyleCnt="0"/>
      <dgm:spPr/>
    </dgm:pt>
    <dgm:pt modelId="{732819DB-5380-4FB4-B863-B87AFA65B739}" type="pres">
      <dgm:prSet presAssocID="{DED091F3-C792-4AE3-B7E1-E50C7AB9657B}" presName="background" presStyleLbl="node0" presStyleIdx="1" presStyleCnt="2"/>
      <dgm:spPr/>
    </dgm:pt>
    <dgm:pt modelId="{55E1B1B9-4473-42FD-98C2-46B6D82047F6}" type="pres">
      <dgm:prSet presAssocID="{DED091F3-C792-4AE3-B7E1-E50C7AB9657B}" presName="text" presStyleLbl="fgAcc0" presStyleIdx="1" presStyleCnt="2">
        <dgm:presLayoutVars>
          <dgm:chPref val="3"/>
        </dgm:presLayoutVars>
      </dgm:prSet>
      <dgm:spPr/>
    </dgm:pt>
    <dgm:pt modelId="{263EAFBA-1402-4127-9280-38DD3784E86A}" type="pres">
      <dgm:prSet presAssocID="{DED091F3-C792-4AE3-B7E1-E50C7AB9657B}" presName="hierChild2" presStyleCnt="0"/>
      <dgm:spPr/>
    </dgm:pt>
  </dgm:ptLst>
  <dgm:cxnLst>
    <dgm:cxn modelId="{39DB5956-BB60-445E-AF53-F27EFB9D9057}" srcId="{C5F53416-E6FA-4F41-B5AD-E83304B2DDED}" destId="{BFAB7CE0-7BA5-4C1B-A47B-4CC9797684A7}" srcOrd="0" destOrd="0" parTransId="{63C62F38-BEE6-42D0-9C0F-4C12945E495B}" sibTransId="{77CA0591-8796-4C46-82B5-E0E9CC27C09C}"/>
    <dgm:cxn modelId="{61E562A6-718F-4CBE-891F-0495570DE05D}" srcId="{C5F53416-E6FA-4F41-B5AD-E83304B2DDED}" destId="{DED091F3-C792-4AE3-B7E1-E50C7AB9657B}" srcOrd="1" destOrd="0" parTransId="{A66BCECD-37FC-4941-9A50-CB55A7472D26}" sibTransId="{092F6362-6BCB-422C-8F60-D1C5B016E75F}"/>
    <dgm:cxn modelId="{A50611B6-70F3-4E40-8415-ADA457A407A6}" type="presOf" srcId="{DED091F3-C792-4AE3-B7E1-E50C7AB9657B}" destId="{55E1B1B9-4473-42FD-98C2-46B6D82047F6}" srcOrd="0" destOrd="0" presId="urn:microsoft.com/office/officeart/2005/8/layout/hierarchy1"/>
    <dgm:cxn modelId="{D9CD87BA-EB1F-4AEB-B609-2CC8D6FDB3C0}" type="presOf" srcId="{C5F53416-E6FA-4F41-B5AD-E83304B2DDED}" destId="{351FFFC5-FE1A-49F8-8FC2-DFF54045A23F}" srcOrd="0" destOrd="0" presId="urn:microsoft.com/office/officeart/2005/8/layout/hierarchy1"/>
    <dgm:cxn modelId="{687580F5-37C6-4F73-AC99-31CDB53FEFB7}" type="presOf" srcId="{BFAB7CE0-7BA5-4C1B-A47B-4CC9797684A7}" destId="{E2D2A931-8C37-411C-B96C-1EBCB5E149AE}" srcOrd="0" destOrd="0" presId="urn:microsoft.com/office/officeart/2005/8/layout/hierarchy1"/>
    <dgm:cxn modelId="{DB594F66-C2B7-4D3C-A297-A52BEBFA1990}" type="presParOf" srcId="{351FFFC5-FE1A-49F8-8FC2-DFF54045A23F}" destId="{EC3CB284-6E77-42DD-AFCB-BA4E9119CBE2}" srcOrd="0" destOrd="0" presId="urn:microsoft.com/office/officeart/2005/8/layout/hierarchy1"/>
    <dgm:cxn modelId="{BB9264F6-5ADA-4F1F-8897-57F78D106F25}" type="presParOf" srcId="{EC3CB284-6E77-42DD-AFCB-BA4E9119CBE2}" destId="{169F968F-16D0-44AF-ACF3-BC3496FC545E}" srcOrd="0" destOrd="0" presId="urn:microsoft.com/office/officeart/2005/8/layout/hierarchy1"/>
    <dgm:cxn modelId="{F6ADE9E0-BB6B-4C6B-8FF9-3B63C24E419B}" type="presParOf" srcId="{169F968F-16D0-44AF-ACF3-BC3496FC545E}" destId="{178A8745-C224-4B1D-A329-7D85C93EAAA3}" srcOrd="0" destOrd="0" presId="urn:microsoft.com/office/officeart/2005/8/layout/hierarchy1"/>
    <dgm:cxn modelId="{18561510-3687-43EA-9276-3D736B82FB72}" type="presParOf" srcId="{169F968F-16D0-44AF-ACF3-BC3496FC545E}" destId="{E2D2A931-8C37-411C-B96C-1EBCB5E149AE}" srcOrd="1" destOrd="0" presId="urn:microsoft.com/office/officeart/2005/8/layout/hierarchy1"/>
    <dgm:cxn modelId="{ADDB679E-0CB3-41C8-8AEF-0627FD1EF1B6}" type="presParOf" srcId="{EC3CB284-6E77-42DD-AFCB-BA4E9119CBE2}" destId="{11EB7A5C-A710-44FE-AF94-733ADAE0A5DB}" srcOrd="1" destOrd="0" presId="urn:microsoft.com/office/officeart/2005/8/layout/hierarchy1"/>
    <dgm:cxn modelId="{1B8BC0B9-21FD-4298-9456-2629C29D9FDD}" type="presParOf" srcId="{351FFFC5-FE1A-49F8-8FC2-DFF54045A23F}" destId="{F60AA6C3-97F3-44FF-9606-5F928BBACBCC}" srcOrd="1" destOrd="0" presId="urn:microsoft.com/office/officeart/2005/8/layout/hierarchy1"/>
    <dgm:cxn modelId="{C317DAA2-EF37-4385-8C3F-E9CA7EC51B08}" type="presParOf" srcId="{F60AA6C3-97F3-44FF-9606-5F928BBACBCC}" destId="{73A89CA8-C7B9-4F59-99B9-714314E6FC78}" srcOrd="0" destOrd="0" presId="urn:microsoft.com/office/officeart/2005/8/layout/hierarchy1"/>
    <dgm:cxn modelId="{EC65694F-180E-45B9-B7DE-DC3DBA42F9BD}" type="presParOf" srcId="{73A89CA8-C7B9-4F59-99B9-714314E6FC78}" destId="{732819DB-5380-4FB4-B863-B87AFA65B739}" srcOrd="0" destOrd="0" presId="urn:microsoft.com/office/officeart/2005/8/layout/hierarchy1"/>
    <dgm:cxn modelId="{253A8A49-541F-4FDE-8574-DB9220F06235}" type="presParOf" srcId="{73A89CA8-C7B9-4F59-99B9-714314E6FC78}" destId="{55E1B1B9-4473-42FD-98C2-46B6D82047F6}" srcOrd="1" destOrd="0" presId="urn:microsoft.com/office/officeart/2005/8/layout/hierarchy1"/>
    <dgm:cxn modelId="{19A35EF8-342C-4BD5-85C2-D87A8380118F}" type="presParOf" srcId="{F60AA6C3-97F3-44FF-9606-5F928BBACBCC}" destId="{263EAFBA-1402-4127-9280-38DD3784E8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230798-F052-4EC1-89E5-8D9506461C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D761E8-E446-4AE3-B4B4-A17B2970FF3B}">
      <dgm:prSet/>
      <dgm:spPr/>
      <dgm:t>
        <a:bodyPr/>
        <a:lstStyle/>
        <a:p>
          <a:r>
            <a:rPr lang="pt-BR"/>
            <a:t>Textos, imagens e sons</a:t>
          </a:r>
          <a:endParaRPr lang="en-US"/>
        </a:p>
      </dgm:t>
    </dgm:pt>
    <dgm:pt modelId="{A2C612F3-047F-40C6-B564-FE0DA78E28E2}" type="parTrans" cxnId="{90BEA445-7C46-467F-B3A4-7EC519F78FF5}">
      <dgm:prSet/>
      <dgm:spPr/>
      <dgm:t>
        <a:bodyPr/>
        <a:lstStyle/>
        <a:p>
          <a:endParaRPr lang="en-US"/>
        </a:p>
      </dgm:t>
    </dgm:pt>
    <dgm:pt modelId="{97F86DD8-888C-4E04-BA3D-86557BD388D5}" type="sibTrans" cxnId="{90BEA445-7C46-467F-B3A4-7EC519F78FF5}">
      <dgm:prSet/>
      <dgm:spPr/>
      <dgm:t>
        <a:bodyPr/>
        <a:lstStyle/>
        <a:p>
          <a:endParaRPr lang="en-US"/>
        </a:p>
      </dgm:t>
    </dgm:pt>
    <dgm:pt modelId="{E9688C8B-0114-439D-96E9-11FDC2E7BD4A}">
      <dgm:prSet/>
      <dgm:spPr/>
      <dgm:t>
        <a:bodyPr/>
        <a:lstStyle/>
        <a:p>
          <a:r>
            <a:rPr lang="pt-BR"/>
            <a:t>Podem estar em tabelas ou não</a:t>
          </a:r>
          <a:endParaRPr lang="en-US"/>
        </a:p>
      </dgm:t>
    </dgm:pt>
    <dgm:pt modelId="{F2EDDF3D-1AE6-4860-BA5E-6462A0C31AF4}" type="parTrans" cxnId="{2597FD4F-9465-44D2-A0BD-0D3943F9617B}">
      <dgm:prSet/>
      <dgm:spPr/>
      <dgm:t>
        <a:bodyPr/>
        <a:lstStyle/>
        <a:p>
          <a:endParaRPr lang="en-US"/>
        </a:p>
      </dgm:t>
    </dgm:pt>
    <dgm:pt modelId="{E4D9A58E-8033-4D84-AA39-7393AC0B2AFD}" type="sibTrans" cxnId="{2597FD4F-9465-44D2-A0BD-0D3943F9617B}">
      <dgm:prSet/>
      <dgm:spPr/>
      <dgm:t>
        <a:bodyPr/>
        <a:lstStyle/>
        <a:p>
          <a:endParaRPr lang="en-US"/>
        </a:p>
      </dgm:t>
    </dgm:pt>
    <dgm:pt modelId="{4ABEF8B8-D776-4D98-AEB5-5A0D306D0F35}" type="pres">
      <dgm:prSet presAssocID="{5F230798-F052-4EC1-89E5-8D9506461CA4}" presName="linear" presStyleCnt="0">
        <dgm:presLayoutVars>
          <dgm:animLvl val="lvl"/>
          <dgm:resizeHandles val="exact"/>
        </dgm:presLayoutVars>
      </dgm:prSet>
      <dgm:spPr/>
    </dgm:pt>
    <dgm:pt modelId="{BAA01968-A8EF-4E7A-BE90-0D7268E88D5F}" type="pres">
      <dgm:prSet presAssocID="{D1D761E8-E446-4AE3-B4B4-A17B2970FF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613993-164E-420C-BA9F-DF393F805422}" type="pres">
      <dgm:prSet presAssocID="{97F86DD8-888C-4E04-BA3D-86557BD388D5}" presName="spacer" presStyleCnt="0"/>
      <dgm:spPr/>
    </dgm:pt>
    <dgm:pt modelId="{9AB8D6BF-F280-435D-AF8C-9B7732C5F666}" type="pres">
      <dgm:prSet presAssocID="{E9688C8B-0114-439D-96E9-11FDC2E7BD4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7EC701-11C7-4F94-AE14-98AC68A23F3B}" type="presOf" srcId="{E9688C8B-0114-439D-96E9-11FDC2E7BD4A}" destId="{9AB8D6BF-F280-435D-AF8C-9B7732C5F666}" srcOrd="0" destOrd="0" presId="urn:microsoft.com/office/officeart/2005/8/layout/vList2"/>
    <dgm:cxn modelId="{90BEA445-7C46-467F-B3A4-7EC519F78FF5}" srcId="{5F230798-F052-4EC1-89E5-8D9506461CA4}" destId="{D1D761E8-E446-4AE3-B4B4-A17B2970FF3B}" srcOrd="0" destOrd="0" parTransId="{A2C612F3-047F-40C6-B564-FE0DA78E28E2}" sibTransId="{97F86DD8-888C-4E04-BA3D-86557BD388D5}"/>
    <dgm:cxn modelId="{2597FD4F-9465-44D2-A0BD-0D3943F9617B}" srcId="{5F230798-F052-4EC1-89E5-8D9506461CA4}" destId="{E9688C8B-0114-439D-96E9-11FDC2E7BD4A}" srcOrd="1" destOrd="0" parTransId="{F2EDDF3D-1AE6-4860-BA5E-6462A0C31AF4}" sibTransId="{E4D9A58E-8033-4D84-AA39-7393AC0B2AFD}"/>
    <dgm:cxn modelId="{2C05E952-FB93-49A9-8DC8-85BDB8DBD780}" type="presOf" srcId="{D1D761E8-E446-4AE3-B4B4-A17B2970FF3B}" destId="{BAA01968-A8EF-4E7A-BE90-0D7268E88D5F}" srcOrd="0" destOrd="0" presId="urn:microsoft.com/office/officeart/2005/8/layout/vList2"/>
    <dgm:cxn modelId="{6D20A688-5354-40A6-841B-34C1D757AB07}" type="presOf" srcId="{5F230798-F052-4EC1-89E5-8D9506461CA4}" destId="{4ABEF8B8-D776-4D98-AEB5-5A0D306D0F35}" srcOrd="0" destOrd="0" presId="urn:microsoft.com/office/officeart/2005/8/layout/vList2"/>
    <dgm:cxn modelId="{192C9E35-A050-4A48-9126-6666596BBC5A}" type="presParOf" srcId="{4ABEF8B8-D776-4D98-AEB5-5A0D306D0F35}" destId="{BAA01968-A8EF-4E7A-BE90-0D7268E88D5F}" srcOrd="0" destOrd="0" presId="urn:microsoft.com/office/officeart/2005/8/layout/vList2"/>
    <dgm:cxn modelId="{D919284C-B7CE-4C4F-9DDE-B9C3EB8EE568}" type="presParOf" srcId="{4ABEF8B8-D776-4D98-AEB5-5A0D306D0F35}" destId="{94613993-164E-420C-BA9F-DF393F805422}" srcOrd="1" destOrd="0" presId="urn:microsoft.com/office/officeart/2005/8/layout/vList2"/>
    <dgm:cxn modelId="{C8442D14-1377-4777-B24C-DD6D58825EAA}" type="presParOf" srcId="{4ABEF8B8-D776-4D98-AEB5-5A0D306D0F35}" destId="{9AB8D6BF-F280-435D-AF8C-9B7732C5F6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7288E-57EB-45BB-9EF5-294AA51C7E84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8ED3E-BB43-4491-AF4B-FDCC527D4CC6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Dado</a:t>
          </a:r>
          <a:endParaRPr lang="en-US" sz="2400" kern="1200"/>
        </a:p>
      </dsp:txBody>
      <dsp:txXfrm>
        <a:off x="288396" y="1634282"/>
        <a:ext cx="2117829" cy="1314957"/>
      </dsp:txXfrm>
    </dsp:sp>
    <dsp:sp modelId="{09B7DDAA-8C4B-45E5-93D8-E6D57F794454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F57FE-9EEE-4622-BB59-D64EF7A2342F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Informação</a:t>
          </a:r>
          <a:endParaRPr lang="en-US" sz="2400" kern="1200"/>
        </a:p>
      </dsp:txBody>
      <dsp:txXfrm>
        <a:off x="2976857" y="1634282"/>
        <a:ext cx="2117829" cy="1314957"/>
      </dsp:txXfrm>
    </dsp:sp>
    <dsp:sp modelId="{31C5931B-71F4-4BF4-AE02-F9E2C5EB1193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F7674-35D1-493E-B94E-BC700236A7F0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Conhecimento</a:t>
          </a:r>
          <a:endParaRPr lang="en-US" sz="2400" kern="1200"/>
        </a:p>
      </dsp:txBody>
      <dsp:txXfrm>
        <a:off x="5665318" y="1634282"/>
        <a:ext cx="2117829" cy="1314957"/>
      </dsp:txXfrm>
    </dsp:sp>
    <dsp:sp modelId="{4D846B9B-3D7B-4D4C-AC22-7ACAA893F541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2F0D3-369D-4A3C-9891-91371DAC5DA5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Inteligência</a:t>
          </a:r>
          <a:endParaRPr lang="en-US" sz="2400" kern="1200"/>
        </a:p>
      </dsp:txBody>
      <dsp:txXfrm>
        <a:off x="8353779" y="1634282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F7B71-135A-47DB-B72C-4B8EE141D0C5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753B2-40D9-458E-9103-B8830F03AE25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A807E-E4D2-4851-9F38-781F79466EAC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b="1" kern="1200" dirty="0"/>
            <a:t>DBA</a:t>
          </a:r>
          <a:r>
            <a:rPr lang="pt-BR" sz="1700" kern="1200" dirty="0"/>
            <a:t> Data Access Administrator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Administrador de banco de dados</a:t>
          </a:r>
          <a:endParaRPr lang="en-US" sz="1700" kern="1200" dirty="0"/>
        </a:p>
      </dsp:txBody>
      <dsp:txXfrm>
        <a:off x="1342800" y="3255669"/>
        <a:ext cx="3600000" cy="720000"/>
      </dsp:txXfrm>
    </dsp:sp>
    <dsp:sp modelId="{1B9BA8DD-5D61-4155-B239-4190941D2547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C3E09-2F55-4EFF-A41C-0FB014D6FC52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DDE7D-AEBD-4BAA-945A-608FA3461C7D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b="1" kern="1200" dirty="0"/>
            <a:t>DBD</a:t>
          </a:r>
          <a:r>
            <a:rPr lang="pt-BR" sz="1700" kern="1200" dirty="0"/>
            <a:t> Data Access </a:t>
          </a:r>
          <a:r>
            <a:rPr lang="pt-BR" sz="1700" kern="1200" dirty="0" err="1"/>
            <a:t>Developer</a:t>
          </a:r>
          <a:endParaRPr lang="pt-BR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Desenvolvedor de banco de dados</a:t>
          </a:r>
          <a:endParaRPr lang="en-US" sz="1700" kern="1200" dirty="0"/>
        </a:p>
      </dsp:txBody>
      <dsp:txXfrm>
        <a:off x="557280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027A9-9F53-42FF-A1EF-98BD90C547FC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7E28A-6BB5-4BE2-AFB5-30948A53430D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2CFD8-018D-4346-AF8E-9366DDD96968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Cientista de dados</a:t>
          </a:r>
          <a:endParaRPr lang="en-US" sz="2500" kern="1200"/>
        </a:p>
      </dsp:txBody>
      <dsp:txXfrm>
        <a:off x="569079" y="2644614"/>
        <a:ext cx="2072362" cy="720000"/>
      </dsp:txXfrm>
    </dsp:sp>
    <dsp:sp modelId="{5FEE41B2-3ABB-4D50-A5A3-9A977A19B724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C9C23-963C-4674-923A-614FEC17B1BD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32E54-B466-4A69-AC5D-12CDD1583C54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Big Data</a:t>
          </a:r>
          <a:endParaRPr lang="en-US" sz="2500" kern="1200"/>
        </a:p>
      </dsp:txBody>
      <dsp:txXfrm>
        <a:off x="3004105" y="2644614"/>
        <a:ext cx="2072362" cy="720000"/>
      </dsp:txXfrm>
    </dsp:sp>
    <dsp:sp modelId="{082ED68A-024A-462C-A309-6F4777E21BE9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E62D1-03C5-4669-A4CF-B1C400FFA14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A0C5D-959B-4D99-AD46-9648225F53FA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Inteligência Artificial</a:t>
          </a:r>
          <a:endParaRPr lang="en-US" sz="2500" kern="1200"/>
        </a:p>
      </dsp:txBody>
      <dsp:txXfrm>
        <a:off x="5439131" y="2644614"/>
        <a:ext cx="2072362" cy="720000"/>
      </dsp:txXfrm>
    </dsp:sp>
    <dsp:sp modelId="{7C0B9A2C-38BF-4351-A7DF-49F9CFE28F4B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39F37-7C10-4789-BA7F-764C1AE991D2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B4235-F532-4094-A93F-3F22FD71C03C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Análise de Dados</a:t>
          </a:r>
          <a:endParaRPr lang="en-US" sz="2500" kern="120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A8745-C224-4B1D-A329-7D85C93EAAA3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2A931-8C37-411C-B96C-1EBCB5E149AE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/>
            <a:t>Relacionais (Informações estruturadas)</a:t>
          </a:r>
          <a:endParaRPr lang="en-US" sz="3900" kern="1200"/>
        </a:p>
      </dsp:txBody>
      <dsp:txXfrm>
        <a:off x="585701" y="1066737"/>
        <a:ext cx="4337991" cy="2693452"/>
      </dsp:txXfrm>
    </dsp:sp>
    <dsp:sp modelId="{732819DB-5380-4FB4-B863-B87AFA65B739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1B1B9-4473-42FD-98C2-46B6D82047F6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/>
            <a:t>Não Relacionais (Semiestruturadas)</a:t>
          </a:r>
          <a:endParaRPr lang="en-US" sz="3900" kern="1200"/>
        </a:p>
      </dsp:txBody>
      <dsp:txXfrm>
        <a:off x="6092527" y="1066737"/>
        <a:ext cx="4337991" cy="269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01968-A8EF-4E7A-BE90-0D7268E88D5F}">
      <dsp:nvSpPr>
        <dsp:cNvPr id="0" name=""/>
        <dsp:cNvSpPr/>
      </dsp:nvSpPr>
      <dsp:spPr>
        <a:xfrm>
          <a:off x="0" y="109493"/>
          <a:ext cx="6571413" cy="2661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/>
            <a:t>Textos, imagens e sons</a:t>
          </a:r>
          <a:endParaRPr lang="en-US" sz="6500" kern="1200"/>
        </a:p>
      </dsp:txBody>
      <dsp:txXfrm>
        <a:off x="129936" y="239429"/>
        <a:ext cx="6311541" cy="2401878"/>
      </dsp:txXfrm>
    </dsp:sp>
    <dsp:sp modelId="{9AB8D6BF-F280-435D-AF8C-9B7732C5F666}">
      <dsp:nvSpPr>
        <dsp:cNvPr id="0" name=""/>
        <dsp:cNvSpPr/>
      </dsp:nvSpPr>
      <dsp:spPr>
        <a:xfrm>
          <a:off x="0" y="2958443"/>
          <a:ext cx="6571413" cy="2661750"/>
        </a:xfrm>
        <a:prstGeom prst="roundRect">
          <a:avLst/>
        </a:prstGeom>
        <a:solidFill>
          <a:schemeClr val="accent5">
            <a:hueOff val="1549138"/>
            <a:satOff val="4859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/>
            <a:t>Podem estar em tabelas ou não</a:t>
          </a:r>
          <a:endParaRPr lang="en-US" sz="6500" kern="1200"/>
        </a:p>
      </dsp:txBody>
      <dsp:txXfrm>
        <a:off x="129936" y="3088379"/>
        <a:ext cx="6311541" cy="2401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5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9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6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1E38F-6F13-46D0-9106-0BB627A0E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2" b="735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10BC51-CA68-4DED-AB6D-130047878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69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36" y="533549"/>
            <a:ext cx="5356040" cy="5343028"/>
            <a:chOff x="739960" y="1925092"/>
            <a:chExt cx="4376696" cy="43660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71DA0C6-12B0-4F62-9389-BB84E572F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988" y="1260909"/>
            <a:ext cx="3952428" cy="2822713"/>
          </a:xfrm>
        </p:spPr>
        <p:txBody>
          <a:bodyPr>
            <a:normAutofit/>
          </a:bodyPr>
          <a:lstStyle/>
          <a:p>
            <a:r>
              <a:rPr lang="pt-BR" sz="4800"/>
              <a:t>Bando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33B8EF-E4B9-4BF8-A874-810C819B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032" y="4175698"/>
            <a:ext cx="3330341" cy="920783"/>
          </a:xfrm>
        </p:spPr>
        <p:txBody>
          <a:bodyPr>
            <a:normAutofit/>
          </a:bodyPr>
          <a:lstStyle/>
          <a:p>
            <a:r>
              <a:rPr lang="pt-BR" dirty="0"/>
              <a:t>Definição e Carreiras</a:t>
            </a: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19A55484-B97B-45ED-A47D-EBECAC29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B31CB7B9-2B8F-4AD6-9FFE-5DAE8E13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9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67286-F75E-428A-A86B-041E762B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F3190-8142-44B8-B7AA-01FAAAC5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SQL foi dividida em duas partes.</a:t>
            </a:r>
          </a:p>
          <a:p>
            <a:r>
              <a:rPr lang="pt-BR" dirty="0"/>
              <a:t>DDL (Desenvolvimento)</a:t>
            </a:r>
          </a:p>
          <a:p>
            <a:r>
              <a:rPr lang="pt-BR" dirty="0"/>
              <a:t>DML (Manipulação – Administração)</a:t>
            </a:r>
          </a:p>
        </p:txBody>
      </p:sp>
    </p:spTree>
    <p:extLst>
      <p:ext uri="{BB962C8B-B14F-4D97-AF65-F5344CB8AC3E}">
        <p14:creationId xmlns:p14="http://schemas.microsoft.com/office/powerpoint/2010/main" val="18373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783ADA-9470-4E41-8A6B-4F360D86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pt-BR" dirty="0"/>
              <a:t>Evolução dos dados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86EEC37-D802-4A68-9434-E74D460D3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800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35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67693-114A-4D74-8136-DACC09FF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 fontScale="90000"/>
          </a:bodyPr>
          <a:lstStyle/>
          <a:p>
            <a:r>
              <a:rPr lang="pt-BR" dirty="0"/>
              <a:t>Banco de Dados até 2005 aproximadamente.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C53EFAB-C4E5-40A6-AD29-450913126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4396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58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804FFA-6DBA-421B-B82F-BFC10125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pt-BR" dirty="0"/>
              <a:t>Banco de Dados – Novas Carreiras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26FAA0B-96C3-4876-B00D-B40D2A5A7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576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4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898B8B-2410-43F1-A628-379EA1A3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pt-BR" dirty="0"/>
              <a:t>Tipos de Bancos de Dados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4F4C746-2912-46BF-AD99-8538F0803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673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6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80E5E8-D894-4DBC-B202-4CB23A89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Estruturadas</a:t>
            </a:r>
            <a:endParaRPr lang="pt-B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F8017-FE7D-4825-9327-4A970147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Relacionamentos, Tabelas, Campos e Registros</a:t>
            </a:r>
          </a:p>
          <a:p>
            <a:r>
              <a:rPr lang="pt-BR" dirty="0"/>
              <a:t>Relacionamentos: As ligações entre as tabelas.</a:t>
            </a:r>
          </a:p>
          <a:p>
            <a:r>
              <a:rPr lang="pt-BR" dirty="0"/>
              <a:t>Tabelas: As entidades principais de um banco de dados.</a:t>
            </a:r>
          </a:p>
          <a:p>
            <a:r>
              <a:rPr lang="pt-BR" dirty="0"/>
              <a:t>Campos: Colunas e classificações das tabelas</a:t>
            </a:r>
          </a:p>
          <a:p>
            <a:r>
              <a:rPr lang="pt-BR" dirty="0"/>
              <a:t>Registros: São as linhas de uma tabela, ou os dados realmente.</a:t>
            </a:r>
          </a:p>
          <a:p>
            <a:endParaRPr lang="pt-BR" dirty="0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98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629243-5CAF-465A-BE13-041C16A6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pt-BR" sz="2800"/>
              <a:t>Semiestruturadas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0DB401E-207F-4661-86FE-341627393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266226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17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341AF3-8711-490F-8908-5D262794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SGBD – Sistema Gerenciador de Banco de Dados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C7519-848F-4712-8F4F-DBA6E59F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 sz="2600" dirty="0"/>
              <a:t>Access (Para Pequenos e Médios Projetos)</a:t>
            </a:r>
          </a:p>
          <a:p>
            <a:r>
              <a:rPr lang="pt-BR" sz="2600" dirty="0"/>
              <a:t>SQL Server (Para grandes projetos integrados)</a:t>
            </a:r>
          </a:p>
          <a:p>
            <a:r>
              <a:rPr lang="pt-BR" sz="2600" dirty="0"/>
              <a:t>MySQL (Para pequenos, médios e grandes Projetos – </a:t>
            </a:r>
            <a:r>
              <a:rPr lang="pt-BR" sz="2600" dirty="0" err="1"/>
              <a:t>Free</a:t>
            </a:r>
            <a:r>
              <a:rPr lang="pt-BR" sz="2600" dirty="0"/>
              <a:t>)</a:t>
            </a:r>
          </a:p>
          <a:p>
            <a:r>
              <a:rPr lang="pt-BR" sz="2600" dirty="0"/>
              <a:t>Oracle (Para grandes projetos integrados)</a:t>
            </a:r>
          </a:p>
          <a:p>
            <a:r>
              <a:rPr lang="pt-BR" sz="2600" dirty="0"/>
              <a:t>Mongo DB – Não Relacional</a:t>
            </a:r>
          </a:p>
        </p:txBody>
      </p:sp>
    </p:spTree>
    <p:extLst>
      <p:ext uri="{BB962C8B-B14F-4D97-AF65-F5344CB8AC3E}">
        <p14:creationId xmlns:p14="http://schemas.microsoft.com/office/powerpoint/2010/main" val="269189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9" name="Freeform: Shape 1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29ABAE-9DA1-4C6E-AF63-66163FB7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Vamos utilizar o MySQL</a:t>
            </a:r>
            <a:endParaRPr lang="pt-BR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54CE4EA7-2720-4F59-BDDD-D7D41A2A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r>
              <a:rPr lang="pt-BR"/>
              <a:t>Como SGBD para estudar Banco de Dados.</a:t>
            </a:r>
          </a:p>
          <a:p>
            <a:r>
              <a:rPr lang="pt-BR"/>
              <a:t>A maioria dos bancos de dados relacionais utiliza uma linguagem própria para desenvolvimento e administração = SQL (</a:t>
            </a:r>
            <a:r>
              <a:rPr lang="pt-BR" err="1"/>
              <a:t>Structured</a:t>
            </a:r>
            <a:r>
              <a:rPr lang="pt-BR"/>
              <a:t> Query </a:t>
            </a:r>
            <a:r>
              <a:rPr lang="pt-BR" err="1"/>
              <a:t>Language</a:t>
            </a:r>
            <a:r>
              <a:rPr lang="pt-BR"/>
              <a:t>).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43660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AnalogousFromLightSeed_2SEEDS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7876C3"/>
      </a:accent1>
      <a:accent2>
        <a:srgbClr val="8CA5CD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Source Sans Pro</vt:lpstr>
      <vt:lpstr>FunkyShapesVTI</vt:lpstr>
      <vt:lpstr>Bando de Dados</vt:lpstr>
      <vt:lpstr>Evolução dos dados</vt:lpstr>
      <vt:lpstr>Banco de Dados até 2005 aproximadamente.</vt:lpstr>
      <vt:lpstr>Banco de Dados – Novas Carreiras</vt:lpstr>
      <vt:lpstr>Tipos de Bancos de Dados</vt:lpstr>
      <vt:lpstr>Estruturadas</vt:lpstr>
      <vt:lpstr>Semiestruturadas</vt:lpstr>
      <vt:lpstr>SGBD – Sistema Gerenciador de Banco de Dados</vt:lpstr>
      <vt:lpstr>Vamos utilizar o MySQL</vt:lpstr>
      <vt:lpstr>Linguagem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Bando de Dados</dc:title>
  <dc:creator>WELLINGTON FABIO DE OLIVEIRA MARTINS</dc:creator>
  <cp:lastModifiedBy>WELLINGTON FABIO DE OLIVEIRA MARTINS</cp:lastModifiedBy>
  <cp:revision>2</cp:revision>
  <dcterms:created xsi:type="dcterms:W3CDTF">2020-07-28T13:31:13Z</dcterms:created>
  <dcterms:modified xsi:type="dcterms:W3CDTF">2020-07-28T13:40:56Z</dcterms:modified>
</cp:coreProperties>
</file>