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35F28-70D3-4C5D-BC70-5D76A13207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CDD44E-2C5E-40A2-A04B-D34255767D98}">
      <dgm:prSet/>
      <dgm:spPr/>
      <dgm:t>
        <a:bodyPr/>
        <a:lstStyle/>
        <a:p>
          <a:r>
            <a:rPr lang="pt-BR" dirty="0"/>
            <a:t>Contas Bancárias (Lucas, Caique, Gus Santos)</a:t>
          </a:r>
          <a:endParaRPr lang="en-US" dirty="0"/>
        </a:p>
      </dgm:t>
    </dgm:pt>
    <dgm:pt modelId="{5566559C-D32C-4920-A28F-2C3C11836085}" type="parTrans" cxnId="{8D7BB055-BA26-4249-9DD5-357CE0ECE043}">
      <dgm:prSet/>
      <dgm:spPr/>
      <dgm:t>
        <a:bodyPr/>
        <a:lstStyle/>
        <a:p>
          <a:endParaRPr lang="en-US"/>
        </a:p>
      </dgm:t>
    </dgm:pt>
    <dgm:pt modelId="{C2A4989A-8111-4B32-ACBD-A4EC284CB39E}" type="sibTrans" cxnId="{8D7BB055-BA26-4249-9DD5-357CE0ECE043}">
      <dgm:prSet/>
      <dgm:spPr/>
      <dgm:t>
        <a:bodyPr/>
        <a:lstStyle/>
        <a:p>
          <a:endParaRPr lang="en-US"/>
        </a:p>
      </dgm:t>
    </dgm:pt>
    <dgm:pt modelId="{5314AAEC-C4DC-4904-81F8-95E5DC2FB435}">
      <dgm:prSet/>
      <dgm:spPr/>
      <dgm:t>
        <a:bodyPr/>
        <a:lstStyle/>
        <a:p>
          <a:r>
            <a:rPr lang="pt-BR" dirty="0"/>
            <a:t>Controle de Estoque (</a:t>
          </a:r>
          <a:r>
            <a:rPr lang="pt-BR" dirty="0" err="1"/>
            <a:t>Robésio</a:t>
          </a:r>
          <a:r>
            <a:rPr lang="pt-BR" dirty="0"/>
            <a:t>, Cristian, </a:t>
          </a:r>
          <a:r>
            <a:rPr lang="pt-BR" dirty="0" err="1"/>
            <a:t>Hiago</a:t>
          </a:r>
          <a:r>
            <a:rPr lang="pt-BR" dirty="0"/>
            <a:t>)</a:t>
          </a:r>
          <a:endParaRPr lang="en-US" dirty="0"/>
        </a:p>
      </dgm:t>
    </dgm:pt>
    <dgm:pt modelId="{CAD1591F-679B-4C94-9041-5D45BF34EEEF}" type="parTrans" cxnId="{E5E85922-5F3A-4A52-9DD8-35FB2C980942}">
      <dgm:prSet/>
      <dgm:spPr/>
      <dgm:t>
        <a:bodyPr/>
        <a:lstStyle/>
        <a:p>
          <a:endParaRPr lang="en-US"/>
        </a:p>
      </dgm:t>
    </dgm:pt>
    <dgm:pt modelId="{02EE2EC0-41DD-47B5-9F89-DE2B01350433}" type="sibTrans" cxnId="{E5E85922-5F3A-4A52-9DD8-35FB2C980942}">
      <dgm:prSet/>
      <dgm:spPr/>
      <dgm:t>
        <a:bodyPr/>
        <a:lstStyle/>
        <a:p>
          <a:endParaRPr lang="en-US"/>
        </a:p>
      </dgm:t>
    </dgm:pt>
    <dgm:pt modelId="{4234B070-150C-4CC7-BF6A-EF9C56CD143F}">
      <dgm:prSet/>
      <dgm:spPr/>
      <dgm:t>
        <a:bodyPr/>
        <a:lstStyle/>
        <a:p>
          <a:r>
            <a:rPr lang="pt-BR" dirty="0"/>
            <a:t>Contas a Receber (Isadora, Daniel, </a:t>
          </a:r>
          <a:r>
            <a:rPr lang="pt-BR" dirty="0" err="1"/>
            <a:t>Jenifer</a:t>
          </a:r>
          <a:r>
            <a:rPr lang="pt-BR" dirty="0"/>
            <a:t>)</a:t>
          </a:r>
          <a:endParaRPr lang="en-US" dirty="0"/>
        </a:p>
      </dgm:t>
    </dgm:pt>
    <dgm:pt modelId="{46B81ED8-E5F1-4396-A364-F045B033E903}" type="parTrans" cxnId="{C39DFFF2-3BEF-4FE5-8EB7-D3F5D6871E3D}">
      <dgm:prSet/>
      <dgm:spPr/>
      <dgm:t>
        <a:bodyPr/>
        <a:lstStyle/>
        <a:p>
          <a:endParaRPr lang="en-US"/>
        </a:p>
      </dgm:t>
    </dgm:pt>
    <dgm:pt modelId="{2B8CA98E-174C-4941-87BC-D02B2826645E}" type="sibTrans" cxnId="{C39DFFF2-3BEF-4FE5-8EB7-D3F5D6871E3D}">
      <dgm:prSet/>
      <dgm:spPr/>
      <dgm:t>
        <a:bodyPr/>
        <a:lstStyle/>
        <a:p>
          <a:endParaRPr lang="en-US"/>
        </a:p>
      </dgm:t>
    </dgm:pt>
    <dgm:pt modelId="{1073FBF7-FB67-40BE-AB49-E1B9C9BD543F}">
      <dgm:prSet/>
      <dgm:spPr/>
      <dgm:t>
        <a:bodyPr/>
        <a:lstStyle/>
        <a:p>
          <a:r>
            <a:rPr lang="pt-BR" dirty="0"/>
            <a:t>Contas a Pagar (Elis, Gabriel, Maisa)</a:t>
          </a:r>
          <a:endParaRPr lang="en-US" dirty="0"/>
        </a:p>
      </dgm:t>
    </dgm:pt>
    <dgm:pt modelId="{F000FC46-24FF-4861-81E0-42BFB44E195B}" type="parTrans" cxnId="{DAC8D700-74F1-492B-B5A7-B98127ACA95C}">
      <dgm:prSet/>
      <dgm:spPr/>
      <dgm:t>
        <a:bodyPr/>
        <a:lstStyle/>
        <a:p>
          <a:endParaRPr lang="en-US"/>
        </a:p>
      </dgm:t>
    </dgm:pt>
    <dgm:pt modelId="{35745F57-674B-4C6F-A190-B613B98182A2}" type="sibTrans" cxnId="{DAC8D700-74F1-492B-B5A7-B98127ACA95C}">
      <dgm:prSet/>
      <dgm:spPr/>
      <dgm:t>
        <a:bodyPr/>
        <a:lstStyle/>
        <a:p>
          <a:endParaRPr lang="en-US"/>
        </a:p>
      </dgm:t>
    </dgm:pt>
    <dgm:pt modelId="{FF8E362F-5C28-4631-9FA3-266B4E4E2732}">
      <dgm:prSet/>
      <dgm:spPr/>
      <dgm:t>
        <a:bodyPr/>
        <a:lstStyle/>
        <a:p>
          <a:r>
            <a:rPr lang="pt-BR" dirty="0"/>
            <a:t>Concessionária de Veículos (Murilo, Gus. Duarte, Paulo, Janderson)</a:t>
          </a:r>
          <a:endParaRPr lang="en-US" dirty="0"/>
        </a:p>
      </dgm:t>
    </dgm:pt>
    <dgm:pt modelId="{3C6829DB-73B0-4D41-A7C9-21536DD02D7E}" type="parTrans" cxnId="{50BFE6F6-95B8-4E42-AA99-EA558899675B}">
      <dgm:prSet/>
      <dgm:spPr/>
      <dgm:t>
        <a:bodyPr/>
        <a:lstStyle/>
        <a:p>
          <a:endParaRPr lang="en-US"/>
        </a:p>
      </dgm:t>
    </dgm:pt>
    <dgm:pt modelId="{04F45A70-42E2-446A-8E3F-A06355ADAC1C}" type="sibTrans" cxnId="{50BFE6F6-95B8-4E42-AA99-EA558899675B}">
      <dgm:prSet/>
      <dgm:spPr/>
      <dgm:t>
        <a:bodyPr/>
        <a:lstStyle/>
        <a:p>
          <a:endParaRPr lang="en-US"/>
        </a:p>
      </dgm:t>
    </dgm:pt>
    <dgm:pt modelId="{20293B03-D8FD-4D70-918D-6FA22F3D41BB}">
      <dgm:prSet/>
      <dgm:spPr/>
      <dgm:t>
        <a:bodyPr/>
        <a:lstStyle/>
        <a:p>
          <a:r>
            <a:rPr lang="pt-BR" dirty="0"/>
            <a:t>Aluguel de veículos (Ian, Gus. </a:t>
          </a:r>
          <a:r>
            <a:rPr lang="pt-BR" dirty="0" err="1"/>
            <a:t>Villani</a:t>
          </a:r>
          <a:r>
            <a:rPr lang="pt-BR" dirty="0"/>
            <a:t>, Pedro, Giovanna)</a:t>
          </a:r>
          <a:endParaRPr lang="en-US" dirty="0"/>
        </a:p>
      </dgm:t>
    </dgm:pt>
    <dgm:pt modelId="{F6AAB223-99BF-49B6-9184-90A56C68CDD1}" type="parTrans" cxnId="{5DAD8F54-E52F-418B-9564-26825F25669F}">
      <dgm:prSet/>
      <dgm:spPr/>
      <dgm:t>
        <a:bodyPr/>
        <a:lstStyle/>
        <a:p>
          <a:endParaRPr lang="en-US"/>
        </a:p>
      </dgm:t>
    </dgm:pt>
    <dgm:pt modelId="{56309B85-FBED-45B7-85B4-D8B23CFDF625}" type="sibTrans" cxnId="{5DAD8F54-E52F-418B-9564-26825F25669F}">
      <dgm:prSet/>
      <dgm:spPr/>
      <dgm:t>
        <a:bodyPr/>
        <a:lstStyle/>
        <a:p>
          <a:endParaRPr lang="en-US"/>
        </a:p>
      </dgm:t>
    </dgm:pt>
    <dgm:pt modelId="{4390BCBA-0891-4EF5-B687-FCC6A87DE5AB}">
      <dgm:prSet/>
      <dgm:spPr/>
      <dgm:t>
        <a:bodyPr/>
        <a:lstStyle/>
        <a:p>
          <a:r>
            <a:rPr lang="pt-BR" dirty="0"/>
            <a:t>Estacionamento (Leonardo, Vinícius)</a:t>
          </a:r>
          <a:endParaRPr lang="en-US" dirty="0"/>
        </a:p>
      </dgm:t>
    </dgm:pt>
    <dgm:pt modelId="{4EAD99B6-0D0C-480B-B4DC-2192932E8F61}" type="parTrans" cxnId="{D47451BD-4540-411B-B42D-C8869F2F77CE}">
      <dgm:prSet/>
      <dgm:spPr/>
      <dgm:t>
        <a:bodyPr/>
        <a:lstStyle/>
        <a:p>
          <a:endParaRPr lang="en-US"/>
        </a:p>
      </dgm:t>
    </dgm:pt>
    <dgm:pt modelId="{0CE633B3-A9F1-49FF-B06F-CA8E2B1DF567}" type="sibTrans" cxnId="{D47451BD-4540-411B-B42D-C8869F2F77CE}">
      <dgm:prSet/>
      <dgm:spPr/>
      <dgm:t>
        <a:bodyPr/>
        <a:lstStyle/>
        <a:p>
          <a:endParaRPr lang="en-US"/>
        </a:p>
      </dgm:t>
    </dgm:pt>
    <dgm:pt modelId="{99038587-2A14-4F15-B56C-DAA86D99E9F1}" type="pres">
      <dgm:prSet presAssocID="{1CF35F28-70D3-4C5D-BC70-5D76A13207CA}" presName="root" presStyleCnt="0">
        <dgm:presLayoutVars>
          <dgm:dir/>
          <dgm:resizeHandles val="exact"/>
        </dgm:presLayoutVars>
      </dgm:prSet>
      <dgm:spPr/>
    </dgm:pt>
    <dgm:pt modelId="{0736D242-9046-4703-A228-59AB840A34BA}" type="pres">
      <dgm:prSet presAssocID="{4CCDD44E-2C5E-40A2-A04B-D34255767D98}" presName="compNode" presStyleCnt="0"/>
      <dgm:spPr/>
    </dgm:pt>
    <dgm:pt modelId="{F2A19FA4-EA5D-4B63-BC51-06C487BE7113}" type="pres">
      <dgm:prSet presAssocID="{4CCDD44E-2C5E-40A2-A04B-D34255767D98}" presName="bgRect" presStyleLbl="bgShp" presStyleIdx="0" presStyleCnt="7"/>
      <dgm:spPr/>
    </dgm:pt>
    <dgm:pt modelId="{D3AEB31E-E6F3-4703-A1BC-99C92792428C}" type="pres">
      <dgm:prSet presAssocID="{4CCDD44E-2C5E-40A2-A04B-D34255767D9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A21C0DCD-45B7-4F2F-8DF8-889C4E569D5A}" type="pres">
      <dgm:prSet presAssocID="{4CCDD44E-2C5E-40A2-A04B-D34255767D98}" presName="spaceRect" presStyleCnt="0"/>
      <dgm:spPr/>
    </dgm:pt>
    <dgm:pt modelId="{71514F10-6914-4092-BCE9-42FDD4BCA47B}" type="pres">
      <dgm:prSet presAssocID="{4CCDD44E-2C5E-40A2-A04B-D34255767D98}" presName="parTx" presStyleLbl="revTx" presStyleIdx="0" presStyleCnt="7">
        <dgm:presLayoutVars>
          <dgm:chMax val="0"/>
          <dgm:chPref val="0"/>
        </dgm:presLayoutVars>
      </dgm:prSet>
      <dgm:spPr/>
    </dgm:pt>
    <dgm:pt modelId="{9C592E24-BC3C-462E-88B0-B57508D55237}" type="pres">
      <dgm:prSet presAssocID="{C2A4989A-8111-4B32-ACBD-A4EC284CB39E}" presName="sibTrans" presStyleCnt="0"/>
      <dgm:spPr/>
    </dgm:pt>
    <dgm:pt modelId="{77141878-3C05-4965-BC9E-FB83DD2B60D9}" type="pres">
      <dgm:prSet presAssocID="{5314AAEC-C4DC-4904-81F8-95E5DC2FB435}" presName="compNode" presStyleCnt="0"/>
      <dgm:spPr/>
    </dgm:pt>
    <dgm:pt modelId="{070FCBA4-E5B0-4556-B069-E7A527EED7F9}" type="pres">
      <dgm:prSet presAssocID="{5314AAEC-C4DC-4904-81F8-95E5DC2FB435}" presName="bgRect" presStyleLbl="bgShp" presStyleIdx="1" presStyleCnt="7"/>
      <dgm:spPr/>
    </dgm:pt>
    <dgm:pt modelId="{858DC561-D9BB-4B39-B59E-0485C22D4C20}" type="pres">
      <dgm:prSet presAssocID="{5314AAEC-C4DC-4904-81F8-95E5DC2FB43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ixa"/>
        </a:ext>
      </dgm:extLst>
    </dgm:pt>
    <dgm:pt modelId="{E6BAC0A2-45F4-4898-8584-F18CAFF030D4}" type="pres">
      <dgm:prSet presAssocID="{5314AAEC-C4DC-4904-81F8-95E5DC2FB435}" presName="spaceRect" presStyleCnt="0"/>
      <dgm:spPr/>
    </dgm:pt>
    <dgm:pt modelId="{3F13C69D-9CC3-4A55-B660-5AD173CEB3AC}" type="pres">
      <dgm:prSet presAssocID="{5314AAEC-C4DC-4904-81F8-95E5DC2FB435}" presName="parTx" presStyleLbl="revTx" presStyleIdx="1" presStyleCnt="7">
        <dgm:presLayoutVars>
          <dgm:chMax val="0"/>
          <dgm:chPref val="0"/>
        </dgm:presLayoutVars>
      </dgm:prSet>
      <dgm:spPr/>
    </dgm:pt>
    <dgm:pt modelId="{F728DD3E-596A-459A-87B1-6DDA32D029F1}" type="pres">
      <dgm:prSet presAssocID="{02EE2EC0-41DD-47B5-9F89-DE2B01350433}" presName="sibTrans" presStyleCnt="0"/>
      <dgm:spPr/>
    </dgm:pt>
    <dgm:pt modelId="{CB95EC64-CA85-4524-84F1-6489C30ADACB}" type="pres">
      <dgm:prSet presAssocID="{4234B070-150C-4CC7-BF6A-EF9C56CD143F}" presName="compNode" presStyleCnt="0"/>
      <dgm:spPr/>
    </dgm:pt>
    <dgm:pt modelId="{5635B573-C874-4C71-AD4B-B0C64B7FD70E}" type="pres">
      <dgm:prSet presAssocID="{4234B070-150C-4CC7-BF6A-EF9C56CD143F}" presName="bgRect" presStyleLbl="bgShp" presStyleIdx="2" presStyleCnt="7"/>
      <dgm:spPr/>
    </dgm:pt>
    <dgm:pt modelId="{0110085E-F420-4A30-8E12-14EBD9FA1551}" type="pres">
      <dgm:prSet presAssocID="{4234B070-150C-4CC7-BF6A-EF9C56CD143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rar"/>
        </a:ext>
      </dgm:extLst>
    </dgm:pt>
    <dgm:pt modelId="{820FA088-A459-4E87-95F7-7694CAD0A15D}" type="pres">
      <dgm:prSet presAssocID="{4234B070-150C-4CC7-BF6A-EF9C56CD143F}" presName="spaceRect" presStyleCnt="0"/>
      <dgm:spPr/>
    </dgm:pt>
    <dgm:pt modelId="{7B641407-B341-4F8D-BBCF-6956302BE06A}" type="pres">
      <dgm:prSet presAssocID="{4234B070-150C-4CC7-BF6A-EF9C56CD143F}" presName="parTx" presStyleLbl="revTx" presStyleIdx="2" presStyleCnt="7">
        <dgm:presLayoutVars>
          <dgm:chMax val="0"/>
          <dgm:chPref val="0"/>
        </dgm:presLayoutVars>
      </dgm:prSet>
      <dgm:spPr/>
    </dgm:pt>
    <dgm:pt modelId="{12986EDE-45A8-4AAE-8214-3FB5BB028288}" type="pres">
      <dgm:prSet presAssocID="{2B8CA98E-174C-4941-87BC-D02B2826645E}" presName="sibTrans" presStyleCnt="0"/>
      <dgm:spPr/>
    </dgm:pt>
    <dgm:pt modelId="{4547FF68-33C2-4AC1-8E84-A786D1A47C55}" type="pres">
      <dgm:prSet presAssocID="{1073FBF7-FB67-40BE-AB49-E1B9C9BD543F}" presName="compNode" presStyleCnt="0"/>
      <dgm:spPr/>
    </dgm:pt>
    <dgm:pt modelId="{512082A7-3977-4CDB-9FE4-28EDC48866B1}" type="pres">
      <dgm:prSet presAssocID="{1073FBF7-FB67-40BE-AB49-E1B9C9BD543F}" presName="bgRect" presStyleLbl="bgShp" presStyleIdx="3" presStyleCnt="7" custLinFactNeighborX="15106"/>
      <dgm:spPr/>
    </dgm:pt>
    <dgm:pt modelId="{5F4FB453-8D8F-410A-95A9-233B1DC267E1}" type="pres">
      <dgm:prSet presAssocID="{1073FBF7-FB67-40BE-AB49-E1B9C9BD543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edas"/>
        </a:ext>
      </dgm:extLst>
    </dgm:pt>
    <dgm:pt modelId="{5548FFA4-A352-4D72-944C-3395EB3AC3AD}" type="pres">
      <dgm:prSet presAssocID="{1073FBF7-FB67-40BE-AB49-E1B9C9BD543F}" presName="spaceRect" presStyleCnt="0"/>
      <dgm:spPr/>
    </dgm:pt>
    <dgm:pt modelId="{27B89593-C0EE-496F-8CBF-B824D54C842C}" type="pres">
      <dgm:prSet presAssocID="{1073FBF7-FB67-40BE-AB49-E1B9C9BD543F}" presName="parTx" presStyleLbl="revTx" presStyleIdx="3" presStyleCnt="7">
        <dgm:presLayoutVars>
          <dgm:chMax val="0"/>
          <dgm:chPref val="0"/>
        </dgm:presLayoutVars>
      </dgm:prSet>
      <dgm:spPr/>
    </dgm:pt>
    <dgm:pt modelId="{69659B3F-72A2-4C76-86B1-5BC4D308ADC3}" type="pres">
      <dgm:prSet presAssocID="{35745F57-674B-4C6F-A190-B613B98182A2}" presName="sibTrans" presStyleCnt="0"/>
      <dgm:spPr/>
    </dgm:pt>
    <dgm:pt modelId="{0FC150BE-E0B3-4106-B5DD-EA0160140C91}" type="pres">
      <dgm:prSet presAssocID="{FF8E362F-5C28-4631-9FA3-266B4E4E2732}" presName="compNode" presStyleCnt="0"/>
      <dgm:spPr/>
    </dgm:pt>
    <dgm:pt modelId="{E46496BF-D2AB-4337-93E5-CDFEB7ED56C2}" type="pres">
      <dgm:prSet presAssocID="{FF8E362F-5C28-4631-9FA3-266B4E4E2732}" presName="bgRect" presStyleLbl="bgShp" presStyleIdx="4" presStyleCnt="7"/>
      <dgm:spPr/>
    </dgm:pt>
    <dgm:pt modelId="{77666314-4559-4113-8D06-7A026B005230}" type="pres">
      <dgm:prSet presAssocID="{FF8E362F-5C28-4631-9FA3-266B4E4E273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nhão"/>
        </a:ext>
      </dgm:extLst>
    </dgm:pt>
    <dgm:pt modelId="{C0CCE38C-5FE0-4B1C-809D-912D871E5E6A}" type="pres">
      <dgm:prSet presAssocID="{FF8E362F-5C28-4631-9FA3-266B4E4E2732}" presName="spaceRect" presStyleCnt="0"/>
      <dgm:spPr/>
    </dgm:pt>
    <dgm:pt modelId="{A58BD886-FB75-4926-AA2F-1DB869977EA0}" type="pres">
      <dgm:prSet presAssocID="{FF8E362F-5C28-4631-9FA3-266B4E4E2732}" presName="parTx" presStyleLbl="revTx" presStyleIdx="4" presStyleCnt="7">
        <dgm:presLayoutVars>
          <dgm:chMax val="0"/>
          <dgm:chPref val="0"/>
        </dgm:presLayoutVars>
      </dgm:prSet>
      <dgm:spPr/>
    </dgm:pt>
    <dgm:pt modelId="{FD472F98-00C5-4112-8A3C-CC82778F97F8}" type="pres">
      <dgm:prSet presAssocID="{04F45A70-42E2-446A-8E3F-A06355ADAC1C}" presName="sibTrans" presStyleCnt="0"/>
      <dgm:spPr/>
    </dgm:pt>
    <dgm:pt modelId="{5C8A22ED-92B9-4828-9ABD-5F8583945783}" type="pres">
      <dgm:prSet presAssocID="{20293B03-D8FD-4D70-918D-6FA22F3D41BB}" presName="compNode" presStyleCnt="0"/>
      <dgm:spPr/>
    </dgm:pt>
    <dgm:pt modelId="{4AE472D7-21ED-4D52-B955-4F96C20CFADD}" type="pres">
      <dgm:prSet presAssocID="{20293B03-D8FD-4D70-918D-6FA22F3D41BB}" presName="bgRect" presStyleLbl="bgShp" presStyleIdx="5" presStyleCnt="7"/>
      <dgm:spPr/>
    </dgm:pt>
    <dgm:pt modelId="{FDFEBE58-B2F1-4BDD-93CF-2CDCC0BE6108}" type="pres">
      <dgm:prSet presAssocID="{20293B03-D8FD-4D70-918D-6FA22F3D41B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"/>
        </a:ext>
      </dgm:extLst>
    </dgm:pt>
    <dgm:pt modelId="{7677AA90-60AA-4ED6-A4DD-D3170E3D88F1}" type="pres">
      <dgm:prSet presAssocID="{20293B03-D8FD-4D70-918D-6FA22F3D41BB}" presName="spaceRect" presStyleCnt="0"/>
      <dgm:spPr/>
    </dgm:pt>
    <dgm:pt modelId="{FC93C780-E3D8-46E1-97EA-950F118558BD}" type="pres">
      <dgm:prSet presAssocID="{20293B03-D8FD-4D70-918D-6FA22F3D41BB}" presName="parTx" presStyleLbl="revTx" presStyleIdx="5" presStyleCnt="7">
        <dgm:presLayoutVars>
          <dgm:chMax val="0"/>
          <dgm:chPref val="0"/>
        </dgm:presLayoutVars>
      </dgm:prSet>
      <dgm:spPr/>
    </dgm:pt>
    <dgm:pt modelId="{DA6B719D-2393-4D25-A99B-14EA51E54956}" type="pres">
      <dgm:prSet presAssocID="{56309B85-FBED-45B7-85B4-D8B23CFDF625}" presName="sibTrans" presStyleCnt="0"/>
      <dgm:spPr/>
    </dgm:pt>
    <dgm:pt modelId="{6833FCBB-6220-4EE9-9810-A2D9CAEBBA7A}" type="pres">
      <dgm:prSet presAssocID="{4390BCBA-0891-4EF5-B687-FCC6A87DE5AB}" presName="compNode" presStyleCnt="0"/>
      <dgm:spPr/>
    </dgm:pt>
    <dgm:pt modelId="{A50FB89A-237F-4A7B-B5DD-4A8D00983017}" type="pres">
      <dgm:prSet presAssocID="{4390BCBA-0891-4EF5-B687-FCC6A87DE5AB}" presName="bgRect" presStyleLbl="bgShp" presStyleIdx="6" presStyleCnt="7"/>
      <dgm:spPr/>
    </dgm:pt>
    <dgm:pt modelId="{DECCD0BA-5F18-4E6A-9FBA-3DF85AA4A955}" type="pres">
      <dgm:prSet presAssocID="{4390BCBA-0891-4EF5-B687-FCC6A87DE5A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27BAEFA7-B847-4DF5-A115-0585571003C7}" type="pres">
      <dgm:prSet presAssocID="{4390BCBA-0891-4EF5-B687-FCC6A87DE5AB}" presName="spaceRect" presStyleCnt="0"/>
      <dgm:spPr/>
    </dgm:pt>
    <dgm:pt modelId="{9933A440-EBEE-412F-968F-302E571E6004}" type="pres">
      <dgm:prSet presAssocID="{4390BCBA-0891-4EF5-B687-FCC6A87DE5A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AC8D700-74F1-492B-B5A7-B98127ACA95C}" srcId="{1CF35F28-70D3-4C5D-BC70-5D76A13207CA}" destId="{1073FBF7-FB67-40BE-AB49-E1B9C9BD543F}" srcOrd="3" destOrd="0" parTransId="{F000FC46-24FF-4861-81E0-42BFB44E195B}" sibTransId="{35745F57-674B-4C6F-A190-B613B98182A2}"/>
    <dgm:cxn modelId="{7987360C-0A0D-4F5A-9B7F-C9415F4A9F25}" type="presOf" srcId="{20293B03-D8FD-4D70-918D-6FA22F3D41BB}" destId="{FC93C780-E3D8-46E1-97EA-950F118558BD}" srcOrd="0" destOrd="0" presId="urn:microsoft.com/office/officeart/2018/2/layout/IconVerticalSolidList"/>
    <dgm:cxn modelId="{E5E85922-5F3A-4A52-9DD8-35FB2C980942}" srcId="{1CF35F28-70D3-4C5D-BC70-5D76A13207CA}" destId="{5314AAEC-C4DC-4904-81F8-95E5DC2FB435}" srcOrd="1" destOrd="0" parTransId="{CAD1591F-679B-4C94-9041-5D45BF34EEEF}" sibTransId="{02EE2EC0-41DD-47B5-9F89-DE2B01350433}"/>
    <dgm:cxn modelId="{C9B28A34-FD3D-4DDD-9C2F-87BEDB4F05EB}" type="presOf" srcId="{1073FBF7-FB67-40BE-AB49-E1B9C9BD543F}" destId="{27B89593-C0EE-496F-8CBF-B824D54C842C}" srcOrd="0" destOrd="0" presId="urn:microsoft.com/office/officeart/2018/2/layout/IconVerticalSolidList"/>
    <dgm:cxn modelId="{140B8B63-B7E1-402B-BF85-ECBFF3D0E3B1}" type="presOf" srcId="{4234B070-150C-4CC7-BF6A-EF9C56CD143F}" destId="{7B641407-B341-4F8D-BBCF-6956302BE06A}" srcOrd="0" destOrd="0" presId="urn:microsoft.com/office/officeart/2018/2/layout/IconVerticalSolidList"/>
    <dgm:cxn modelId="{6DA2E469-CBF1-4920-B53A-55F80480E81A}" type="presOf" srcId="{1CF35F28-70D3-4C5D-BC70-5D76A13207CA}" destId="{99038587-2A14-4F15-B56C-DAA86D99E9F1}" srcOrd="0" destOrd="0" presId="urn:microsoft.com/office/officeart/2018/2/layout/IconVerticalSolidList"/>
    <dgm:cxn modelId="{5DAD8F54-E52F-418B-9564-26825F25669F}" srcId="{1CF35F28-70D3-4C5D-BC70-5D76A13207CA}" destId="{20293B03-D8FD-4D70-918D-6FA22F3D41BB}" srcOrd="5" destOrd="0" parTransId="{F6AAB223-99BF-49B6-9184-90A56C68CDD1}" sibTransId="{56309B85-FBED-45B7-85B4-D8B23CFDF625}"/>
    <dgm:cxn modelId="{8D7BB055-BA26-4249-9DD5-357CE0ECE043}" srcId="{1CF35F28-70D3-4C5D-BC70-5D76A13207CA}" destId="{4CCDD44E-2C5E-40A2-A04B-D34255767D98}" srcOrd="0" destOrd="0" parTransId="{5566559C-D32C-4920-A28F-2C3C11836085}" sibTransId="{C2A4989A-8111-4B32-ACBD-A4EC284CB39E}"/>
    <dgm:cxn modelId="{D47451BD-4540-411B-B42D-C8869F2F77CE}" srcId="{1CF35F28-70D3-4C5D-BC70-5D76A13207CA}" destId="{4390BCBA-0891-4EF5-B687-FCC6A87DE5AB}" srcOrd="6" destOrd="0" parTransId="{4EAD99B6-0D0C-480B-B4DC-2192932E8F61}" sibTransId="{0CE633B3-A9F1-49FF-B06F-CA8E2B1DF567}"/>
    <dgm:cxn modelId="{028840BF-58EB-4FF3-9169-7CDDCC1C52A8}" type="presOf" srcId="{FF8E362F-5C28-4631-9FA3-266B4E4E2732}" destId="{A58BD886-FB75-4926-AA2F-1DB869977EA0}" srcOrd="0" destOrd="0" presId="urn:microsoft.com/office/officeart/2018/2/layout/IconVerticalSolidList"/>
    <dgm:cxn modelId="{5CE7DCD4-0540-4335-9AAE-CB561FD57788}" type="presOf" srcId="{4CCDD44E-2C5E-40A2-A04B-D34255767D98}" destId="{71514F10-6914-4092-BCE9-42FDD4BCA47B}" srcOrd="0" destOrd="0" presId="urn:microsoft.com/office/officeart/2018/2/layout/IconVerticalSolidList"/>
    <dgm:cxn modelId="{C39DFFF2-3BEF-4FE5-8EB7-D3F5D6871E3D}" srcId="{1CF35F28-70D3-4C5D-BC70-5D76A13207CA}" destId="{4234B070-150C-4CC7-BF6A-EF9C56CD143F}" srcOrd="2" destOrd="0" parTransId="{46B81ED8-E5F1-4396-A364-F045B033E903}" sibTransId="{2B8CA98E-174C-4941-87BC-D02B2826645E}"/>
    <dgm:cxn modelId="{F7B28AF6-DFE4-4D0D-8946-3659F0585CC3}" type="presOf" srcId="{5314AAEC-C4DC-4904-81F8-95E5DC2FB435}" destId="{3F13C69D-9CC3-4A55-B660-5AD173CEB3AC}" srcOrd="0" destOrd="0" presId="urn:microsoft.com/office/officeart/2018/2/layout/IconVerticalSolidList"/>
    <dgm:cxn modelId="{50BFE6F6-95B8-4E42-AA99-EA558899675B}" srcId="{1CF35F28-70D3-4C5D-BC70-5D76A13207CA}" destId="{FF8E362F-5C28-4631-9FA3-266B4E4E2732}" srcOrd="4" destOrd="0" parTransId="{3C6829DB-73B0-4D41-A7C9-21536DD02D7E}" sibTransId="{04F45A70-42E2-446A-8E3F-A06355ADAC1C}"/>
    <dgm:cxn modelId="{0CE31CFB-C16D-4588-AF4A-8342E1C85841}" type="presOf" srcId="{4390BCBA-0891-4EF5-B687-FCC6A87DE5AB}" destId="{9933A440-EBEE-412F-968F-302E571E6004}" srcOrd="0" destOrd="0" presId="urn:microsoft.com/office/officeart/2018/2/layout/IconVerticalSolidList"/>
    <dgm:cxn modelId="{00DF0E8A-07D0-4BDB-AF27-A39C14622E24}" type="presParOf" srcId="{99038587-2A14-4F15-B56C-DAA86D99E9F1}" destId="{0736D242-9046-4703-A228-59AB840A34BA}" srcOrd="0" destOrd="0" presId="urn:microsoft.com/office/officeart/2018/2/layout/IconVerticalSolidList"/>
    <dgm:cxn modelId="{1F174221-401F-487B-8928-5B9361E68670}" type="presParOf" srcId="{0736D242-9046-4703-A228-59AB840A34BA}" destId="{F2A19FA4-EA5D-4B63-BC51-06C487BE7113}" srcOrd="0" destOrd="0" presId="urn:microsoft.com/office/officeart/2018/2/layout/IconVerticalSolidList"/>
    <dgm:cxn modelId="{CAC6AFBE-4CBB-4BCB-94B8-BEBF9109B496}" type="presParOf" srcId="{0736D242-9046-4703-A228-59AB840A34BA}" destId="{D3AEB31E-E6F3-4703-A1BC-99C92792428C}" srcOrd="1" destOrd="0" presId="urn:microsoft.com/office/officeart/2018/2/layout/IconVerticalSolidList"/>
    <dgm:cxn modelId="{43996FC5-A17B-4E85-9070-73D4194F1D74}" type="presParOf" srcId="{0736D242-9046-4703-A228-59AB840A34BA}" destId="{A21C0DCD-45B7-4F2F-8DF8-889C4E569D5A}" srcOrd="2" destOrd="0" presId="urn:microsoft.com/office/officeart/2018/2/layout/IconVerticalSolidList"/>
    <dgm:cxn modelId="{0210A7C9-0F6A-4F9C-8299-CE7B6D4ABFFE}" type="presParOf" srcId="{0736D242-9046-4703-A228-59AB840A34BA}" destId="{71514F10-6914-4092-BCE9-42FDD4BCA47B}" srcOrd="3" destOrd="0" presId="urn:microsoft.com/office/officeart/2018/2/layout/IconVerticalSolidList"/>
    <dgm:cxn modelId="{4116A602-13FC-4032-A0AD-D80785A30185}" type="presParOf" srcId="{99038587-2A14-4F15-B56C-DAA86D99E9F1}" destId="{9C592E24-BC3C-462E-88B0-B57508D55237}" srcOrd="1" destOrd="0" presId="urn:microsoft.com/office/officeart/2018/2/layout/IconVerticalSolidList"/>
    <dgm:cxn modelId="{F5AC054A-5A9B-4C0A-8E25-D4C8EDA79264}" type="presParOf" srcId="{99038587-2A14-4F15-B56C-DAA86D99E9F1}" destId="{77141878-3C05-4965-BC9E-FB83DD2B60D9}" srcOrd="2" destOrd="0" presId="urn:microsoft.com/office/officeart/2018/2/layout/IconVerticalSolidList"/>
    <dgm:cxn modelId="{03249395-7547-4B69-857E-C5576F06DB92}" type="presParOf" srcId="{77141878-3C05-4965-BC9E-FB83DD2B60D9}" destId="{070FCBA4-E5B0-4556-B069-E7A527EED7F9}" srcOrd="0" destOrd="0" presId="urn:microsoft.com/office/officeart/2018/2/layout/IconVerticalSolidList"/>
    <dgm:cxn modelId="{2AC922A5-6CCF-4D83-B03B-9CB24077780D}" type="presParOf" srcId="{77141878-3C05-4965-BC9E-FB83DD2B60D9}" destId="{858DC561-D9BB-4B39-B59E-0485C22D4C20}" srcOrd="1" destOrd="0" presId="urn:microsoft.com/office/officeart/2018/2/layout/IconVerticalSolidList"/>
    <dgm:cxn modelId="{5F008744-609E-4A3B-A07C-701173D76873}" type="presParOf" srcId="{77141878-3C05-4965-BC9E-FB83DD2B60D9}" destId="{E6BAC0A2-45F4-4898-8584-F18CAFF030D4}" srcOrd="2" destOrd="0" presId="urn:microsoft.com/office/officeart/2018/2/layout/IconVerticalSolidList"/>
    <dgm:cxn modelId="{D42EDF36-49DF-4DD4-9CBE-5FEDD1F804CD}" type="presParOf" srcId="{77141878-3C05-4965-BC9E-FB83DD2B60D9}" destId="{3F13C69D-9CC3-4A55-B660-5AD173CEB3AC}" srcOrd="3" destOrd="0" presId="urn:microsoft.com/office/officeart/2018/2/layout/IconVerticalSolidList"/>
    <dgm:cxn modelId="{6D91E999-AF6E-423E-82F7-D3CAE35C78C2}" type="presParOf" srcId="{99038587-2A14-4F15-B56C-DAA86D99E9F1}" destId="{F728DD3E-596A-459A-87B1-6DDA32D029F1}" srcOrd="3" destOrd="0" presId="urn:microsoft.com/office/officeart/2018/2/layout/IconVerticalSolidList"/>
    <dgm:cxn modelId="{5E3D058D-4681-4955-A6FF-32D4A0FFE916}" type="presParOf" srcId="{99038587-2A14-4F15-B56C-DAA86D99E9F1}" destId="{CB95EC64-CA85-4524-84F1-6489C30ADACB}" srcOrd="4" destOrd="0" presId="urn:microsoft.com/office/officeart/2018/2/layout/IconVerticalSolidList"/>
    <dgm:cxn modelId="{D7378544-D266-4637-B122-467DFACD3A7B}" type="presParOf" srcId="{CB95EC64-CA85-4524-84F1-6489C30ADACB}" destId="{5635B573-C874-4C71-AD4B-B0C64B7FD70E}" srcOrd="0" destOrd="0" presId="urn:microsoft.com/office/officeart/2018/2/layout/IconVerticalSolidList"/>
    <dgm:cxn modelId="{67B8F5C2-E27E-4D87-B9A5-1CB616B6EB9C}" type="presParOf" srcId="{CB95EC64-CA85-4524-84F1-6489C30ADACB}" destId="{0110085E-F420-4A30-8E12-14EBD9FA1551}" srcOrd="1" destOrd="0" presId="urn:microsoft.com/office/officeart/2018/2/layout/IconVerticalSolidList"/>
    <dgm:cxn modelId="{B8DC2872-25E0-47C0-B427-06DC428C7111}" type="presParOf" srcId="{CB95EC64-CA85-4524-84F1-6489C30ADACB}" destId="{820FA088-A459-4E87-95F7-7694CAD0A15D}" srcOrd="2" destOrd="0" presId="urn:microsoft.com/office/officeart/2018/2/layout/IconVerticalSolidList"/>
    <dgm:cxn modelId="{541C356D-F7FB-4FD1-9B78-AAF75503AD53}" type="presParOf" srcId="{CB95EC64-CA85-4524-84F1-6489C30ADACB}" destId="{7B641407-B341-4F8D-BBCF-6956302BE06A}" srcOrd="3" destOrd="0" presId="urn:microsoft.com/office/officeart/2018/2/layout/IconVerticalSolidList"/>
    <dgm:cxn modelId="{D6432BF5-E68B-4F82-83C3-57B524D2E443}" type="presParOf" srcId="{99038587-2A14-4F15-B56C-DAA86D99E9F1}" destId="{12986EDE-45A8-4AAE-8214-3FB5BB028288}" srcOrd="5" destOrd="0" presId="urn:microsoft.com/office/officeart/2018/2/layout/IconVerticalSolidList"/>
    <dgm:cxn modelId="{9CB2BFE6-5888-473E-A05B-45D95359B658}" type="presParOf" srcId="{99038587-2A14-4F15-B56C-DAA86D99E9F1}" destId="{4547FF68-33C2-4AC1-8E84-A786D1A47C55}" srcOrd="6" destOrd="0" presId="urn:microsoft.com/office/officeart/2018/2/layout/IconVerticalSolidList"/>
    <dgm:cxn modelId="{3BB25E66-3A66-4155-BB88-7A68E9F9B105}" type="presParOf" srcId="{4547FF68-33C2-4AC1-8E84-A786D1A47C55}" destId="{512082A7-3977-4CDB-9FE4-28EDC48866B1}" srcOrd="0" destOrd="0" presId="urn:microsoft.com/office/officeart/2018/2/layout/IconVerticalSolidList"/>
    <dgm:cxn modelId="{ADDB15D6-520D-44F9-BDDD-833166986047}" type="presParOf" srcId="{4547FF68-33C2-4AC1-8E84-A786D1A47C55}" destId="{5F4FB453-8D8F-410A-95A9-233B1DC267E1}" srcOrd="1" destOrd="0" presId="urn:microsoft.com/office/officeart/2018/2/layout/IconVerticalSolidList"/>
    <dgm:cxn modelId="{CB0EE1C4-FD16-4DF4-9F74-9DA7D74DE46B}" type="presParOf" srcId="{4547FF68-33C2-4AC1-8E84-A786D1A47C55}" destId="{5548FFA4-A352-4D72-944C-3395EB3AC3AD}" srcOrd="2" destOrd="0" presId="urn:microsoft.com/office/officeart/2018/2/layout/IconVerticalSolidList"/>
    <dgm:cxn modelId="{73EFB1D3-E3D4-47D3-B00C-64BAA378F291}" type="presParOf" srcId="{4547FF68-33C2-4AC1-8E84-A786D1A47C55}" destId="{27B89593-C0EE-496F-8CBF-B824D54C842C}" srcOrd="3" destOrd="0" presId="urn:microsoft.com/office/officeart/2018/2/layout/IconVerticalSolidList"/>
    <dgm:cxn modelId="{3D039AD2-6F91-4724-AEBF-C63A02C1F105}" type="presParOf" srcId="{99038587-2A14-4F15-B56C-DAA86D99E9F1}" destId="{69659B3F-72A2-4C76-86B1-5BC4D308ADC3}" srcOrd="7" destOrd="0" presId="urn:microsoft.com/office/officeart/2018/2/layout/IconVerticalSolidList"/>
    <dgm:cxn modelId="{84C3899A-E272-4055-BCE9-09A2B187EA5D}" type="presParOf" srcId="{99038587-2A14-4F15-B56C-DAA86D99E9F1}" destId="{0FC150BE-E0B3-4106-B5DD-EA0160140C91}" srcOrd="8" destOrd="0" presId="urn:microsoft.com/office/officeart/2018/2/layout/IconVerticalSolidList"/>
    <dgm:cxn modelId="{B66DBBBE-2AA9-4BA1-BF5A-68B20A6C5B94}" type="presParOf" srcId="{0FC150BE-E0B3-4106-B5DD-EA0160140C91}" destId="{E46496BF-D2AB-4337-93E5-CDFEB7ED56C2}" srcOrd="0" destOrd="0" presId="urn:microsoft.com/office/officeart/2018/2/layout/IconVerticalSolidList"/>
    <dgm:cxn modelId="{B20F8741-7C09-47D9-AE64-5C1A77A59763}" type="presParOf" srcId="{0FC150BE-E0B3-4106-B5DD-EA0160140C91}" destId="{77666314-4559-4113-8D06-7A026B005230}" srcOrd="1" destOrd="0" presId="urn:microsoft.com/office/officeart/2018/2/layout/IconVerticalSolidList"/>
    <dgm:cxn modelId="{CCC3B22E-A3C1-4B9A-83A5-68FA28F4FA4A}" type="presParOf" srcId="{0FC150BE-E0B3-4106-B5DD-EA0160140C91}" destId="{C0CCE38C-5FE0-4B1C-809D-912D871E5E6A}" srcOrd="2" destOrd="0" presId="urn:microsoft.com/office/officeart/2018/2/layout/IconVerticalSolidList"/>
    <dgm:cxn modelId="{6D3BEA17-EFBF-4B4B-A7F6-A650CB2FED26}" type="presParOf" srcId="{0FC150BE-E0B3-4106-B5DD-EA0160140C91}" destId="{A58BD886-FB75-4926-AA2F-1DB869977EA0}" srcOrd="3" destOrd="0" presId="urn:microsoft.com/office/officeart/2018/2/layout/IconVerticalSolidList"/>
    <dgm:cxn modelId="{55A5DDAD-8726-4759-988E-E4D1BA0E2A5E}" type="presParOf" srcId="{99038587-2A14-4F15-B56C-DAA86D99E9F1}" destId="{FD472F98-00C5-4112-8A3C-CC82778F97F8}" srcOrd="9" destOrd="0" presId="urn:microsoft.com/office/officeart/2018/2/layout/IconVerticalSolidList"/>
    <dgm:cxn modelId="{BCBB3CDC-629C-4B2C-B672-AE32947A50E1}" type="presParOf" srcId="{99038587-2A14-4F15-B56C-DAA86D99E9F1}" destId="{5C8A22ED-92B9-4828-9ABD-5F8583945783}" srcOrd="10" destOrd="0" presId="urn:microsoft.com/office/officeart/2018/2/layout/IconVerticalSolidList"/>
    <dgm:cxn modelId="{5DE8BDB8-2B17-4B97-9410-8FB0E506AB36}" type="presParOf" srcId="{5C8A22ED-92B9-4828-9ABD-5F8583945783}" destId="{4AE472D7-21ED-4D52-B955-4F96C20CFADD}" srcOrd="0" destOrd="0" presId="urn:microsoft.com/office/officeart/2018/2/layout/IconVerticalSolidList"/>
    <dgm:cxn modelId="{CA2B0DC0-E1D1-42F5-9339-606578D96571}" type="presParOf" srcId="{5C8A22ED-92B9-4828-9ABD-5F8583945783}" destId="{FDFEBE58-B2F1-4BDD-93CF-2CDCC0BE6108}" srcOrd="1" destOrd="0" presId="urn:microsoft.com/office/officeart/2018/2/layout/IconVerticalSolidList"/>
    <dgm:cxn modelId="{39005A5B-73DE-40E8-8AD8-92025D94F7B4}" type="presParOf" srcId="{5C8A22ED-92B9-4828-9ABD-5F8583945783}" destId="{7677AA90-60AA-4ED6-A4DD-D3170E3D88F1}" srcOrd="2" destOrd="0" presId="urn:microsoft.com/office/officeart/2018/2/layout/IconVerticalSolidList"/>
    <dgm:cxn modelId="{EC8AE87E-4E51-4BB5-8A54-49298B85D7B3}" type="presParOf" srcId="{5C8A22ED-92B9-4828-9ABD-5F8583945783}" destId="{FC93C780-E3D8-46E1-97EA-950F118558BD}" srcOrd="3" destOrd="0" presId="urn:microsoft.com/office/officeart/2018/2/layout/IconVerticalSolidList"/>
    <dgm:cxn modelId="{EA0ECD64-15B1-4052-A363-912F8C293F46}" type="presParOf" srcId="{99038587-2A14-4F15-B56C-DAA86D99E9F1}" destId="{DA6B719D-2393-4D25-A99B-14EA51E54956}" srcOrd="11" destOrd="0" presId="urn:microsoft.com/office/officeart/2018/2/layout/IconVerticalSolidList"/>
    <dgm:cxn modelId="{15A8C243-2D2A-4AEC-A0A2-73BB0038B3BD}" type="presParOf" srcId="{99038587-2A14-4F15-B56C-DAA86D99E9F1}" destId="{6833FCBB-6220-4EE9-9810-A2D9CAEBBA7A}" srcOrd="12" destOrd="0" presId="urn:microsoft.com/office/officeart/2018/2/layout/IconVerticalSolidList"/>
    <dgm:cxn modelId="{ABB4A414-B05F-4BF9-8768-32D98BE21FAB}" type="presParOf" srcId="{6833FCBB-6220-4EE9-9810-A2D9CAEBBA7A}" destId="{A50FB89A-237F-4A7B-B5DD-4A8D00983017}" srcOrd="0" destOrd="0" presId="urn:microsoft.com/office/officeart/2018/2/layout/IconVerticalSolidList"/>
    <dgm:cxn modelId="{425BE2D7-3BBA-4958-B6F2-631EC6E3081D}" type="presParOf" srcId="{6833FCBB-6220-4EE9-9810-A2D9CAEBBA7A}" destId="{DECCD0BA-5F18-4E6A-9FBA-3DF85AA4A955}" srcOrd="1" destOrd="0" presId="urn:microsoft.com/office/officeart/2018/2/layout/IconVerticalSolidList"/>
    <dgm:cxn modelId="{7A6D47C5-6EB3-41B8-9BAF-093F3AA1457C}" type="presParOf" srcId="{6833FCBB-6220-4EE9-9810-A2D9CAEBBA7A}" destId="{27BAEFA7-B847-4DF5-A115-0585571003C7}" srcOrd="2" destOrd="0" presId="urn:microsoft.com/office/officeart/2018/2/layout/IconVerticalSolidList"/>
    <dgm:cxn modelId="{3FED8621-4AF0-4DAC-8902-41D62A56EBCF}" type="presParOf" srcId="{6833FCBB-6220-4EE9-9810-A2D9CAEBBA7A}" destId="{9933A440-EBEE-412F-968F-302E571E60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19FA4-EA5D-4B63-BC51-06C487BE7113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EB31E-E6F3-4703-A1BC-99C92792428C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14F10-6914-4092-BCE9-42FDD4BCA47B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Contas Bancárias (Lucas, Caique, Gus Santos)</a:t>
          </a:r>
          <a:endParaRPr lang="en-US" sz="1600" kern="1200" dirty="0"/>
        </a:p>
      </dsp:txBody>
      <dsp:txXfrm>
        <a:off x="801126" y="503"/>
        <a:ext cx="5787564" cy="693615"/>
      </dsp:txXfrm>
    </dsp:sp>
    <dsp:sp modelId="{070FCBA4-E5B0-4556-B069-E7A527EED7F9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DC561-D9BB-4B39-B59E-0485C22D4C20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3C69D-9CC3-4A55-B660-5AD173CEB3AC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Controle de Estoque (</a:t>
          </a:r>
          <a:r>
            <a:rPr lang="pt-BR" sz="1600" kern="1200" dirty="0" err="1"/>
            <a:t>Robésio</a:t>
          </a:r>
          <a:r>
            <a:rPr lang="pt-BR" sz="1600" kern="1200" dirty="0"/>
            <a:t>, Cristian, </a:t>
          </a:r>
          <a:r>
            <a:rPr lang="pt-BR" sz="1600" kern="1200" dirty="0" err="1"/>
            <a:t>Hiago</a:t>
          </a:r>
          <a:r>
            <a:rPr lang="pt-BR" sz="1600" kern="1200" dirty="0"/>
            <a:t>)</a:t>
          </a:r>
          <a:endParaRPr lang="en-US" sz="1600" kern="1200" dirty="0"/>
        </a:p>
      </dsp:txBody>
      <dsp:txXfrm>
        <a:off x="801126" y="867523"/>
        <a:ext cx="5787564" cy="693615"/>
      </dsp:txXfrm>
    </dsp:sp>
    <dsp:sp modelId="{5635B573-C874-4C71-AD4B-B0C64B7FD70E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0085E-F420-4A30-8E12-14EBD9FA1551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41407-B341-4F8D-BBCF-6956302BE06A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Contas a Receber (Isadora, Daniel, </a:t>
          </a:r>
          <a:r>
            <a:rPr lang="pt-BR" sz="1600" kern="1200" dirty="0" err="1"/>
            <a:t>Jenifer</a:t>
          </a:r>
          <a:r>
            <a:rPr lang="pt-BR" sz="1600" kern="1200" dirty="0"/>
            <a:t>)</a:t>
          </a:r>
          <a:endParaRPr lang="en-US" sz="1600" kern="1200" dirty="0"/>
        </a:p>
      </dsp:txBody>
      <dsp:txXfrm>
        <a:off x="801126" y="1734543"/>
        <a:ext cx="5787564" cy="693615"/>
      </dsp:txXfrm>
    </dsp:sp>
    <dsp:sp modelId="{512082A7-3977-4CDB-9FE4-28EDC48866B1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B453-8D8F-410A-95A9-233B1DC267E1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89593-C0EE-496F-8CBF-B824D54C842C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Contas a Pagar (Elis, Gabriel, Maisa)</a:t>
          </a:r>
          <a:endParaRPr lang="en-US" sz="1600" kern="1200" dirty="0"/>
        </a:p>
      </dsp:txBody>
      <dsp:txXfrm>
        <a:off x="801126" y="2601563"/>
        <a:ext cx="5787564" cy="693615"/>
      </dsp:txXfrm>
    </dsp:sp>
    <dsp:sp modelId="{E46496BF-D2AB-4337-93E5-CDFEB7ED56C2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66314-4559-4113-8D06-7A026B005230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BD886-FB75-4926-AA2F-1DB869977EA0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Concessionária de Veículos (Murilo, Gus. Duarte, Paulo, Janderson)</a:t>
          </a:r>
          <a:endParaRPr lang="en-US" sz="1600" kern="1200" dirty="0"/>
        </a:p>
      </dsp:txBody>
      <dsp:txXfrm>
        <a:off x="801126" y="3468583"/>
        <a:ext cx="5787564" cy="693615"/>
      </dsp:txXfrm>
    </dsp:sp>
    <dsp:sp modelId="{4AE472D7-21ED-4D52-B955-4F96C20CFADD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EBE58-B2F1-4BDD-93CF-2CDCC0BE6108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3C780-E3D8-46E1-97EA-950F118558BD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Aluguel de veículos (Ian, Gus. </a:t>
          </a:r>
          <a:r>
            <a:rPr lang="pt-BR" sz="1600" kern="1200" dirty="0" err="1"/>
            <a:t>Villani</a:t>
          </a:r>
          <a:r>
            <a:rPr lang="pt-BR" sz="1600" kern="1200" dirty="0"/>
            <a:t>, Pedro, Giovanna)</a:t>
          </a:r>
          <a:endParaRPr lang="en-US" sz="1600" kern="1200" dirty="0"/>
        </a:p>
      </dsp:txBody>
      <dsp:txXfrm>
        <a:off x="801126" y="4335603"/>
        <a:ext cx="5787564" cy="693615"/>
      </dsp:txXfrm>
    </dsp:sp>
    <dsp:sp modelId="{A50FB89A-237F-4A7B-B5DD-4A8D00983017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CD0BA-5F18-4E6A-9FBA-3DF85AA4A955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3A440-EBEE-412F-968F-302E571E6004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Estacionamento (Leonardo, Vinícius)</a:t>
          </a:r>
          <a:endParaRPr lang="en-US" sz="1600" kern="1200" dirty="0"/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FBF9B-8316-4779-BC3D-B168B5948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B1DC14-13E0-482C-8144-2B968D26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C5F013-F708-4678-857E-993FE6E8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25E29E-071A-464D-AFF8-A7C38ACA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BFA0E-2142-4670-9F4A-F5D92FD5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2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C224-1553-49B4-B7FC-45C19AC9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7000BD-1654-4A48-B141-D3A6432D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1B140F-4924-4F73-8A88-9C95A9F1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436FA-7B0F-4F87-B718-A8B8654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C5761-D25B-49F0-BE78-162F11B8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3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01B3C1-16A3-4A41-B157-C0C1169E6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C886C-2B56-4080-A3DC-19C30E92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CDFFB9-7823-458C-99A1-429565F3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4D7C82-D904-40AF-A5B0-FF83360C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5ECBF-7A0A-4CB1-BC2B-8E8E534A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31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A2616-5343-418A-82C2-529FDC94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E6A4E9-5F04-4299-A1E0-43A5B7C1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A8D8B3-B5F5-4F24-9999-3B76EF7F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1E7655-DF10-4311-8331-621D07D7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E1CC0-DB4C-4429-8590-C6DEF8FB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15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FB490-AEA0-4A0A-A06C-24C6D953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93569-4C16-4799-AF6C-DAA8D5497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D07252-B5D6-4593-AEA1-87DF6B0D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006DEB-0A6F-4F63-BF53-D55E72E9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6D5DB-4E4F-4B15-B5EC-5988858B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8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792AA-3AF0-45B9-8C6C-3BA0294A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BC2AF-CCF2-4F30-AB1D-F0BE40750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DF579A-1DEA-4D76-AA37-C0FFC5466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0C81F6-7AD1-4828-AA5B-30F75F26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3F270B-2FC4-4B46-BF88-A296A127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AC9E62-3342-4A39-8E0B-29232CD7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05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DAB4D-08AF-4343-B5F1-7E0ED8D3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E1A814-CCCE-485A-B8CA-327828FE1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ED64C-8E4E-49D3-9C86-9553B5576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207B02-A88E-44D3-AF9A-D01F39705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AB982-38E7-40C5-A0FF-CB1D2AE1F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68928D-5D00-4D7A-82BB-0C4A52EF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2C5C2C-258B-4445-834A-E36A3AFD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2C44BD-BEE4-48AB-AF5D-010A94F3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61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58079-EBB4-4DAF-B6CE-20133222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682376-FBFE-405C-ACD9-AD9F2FE2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E7B590-4828-43CC-9DE1-F74DF2E8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59B129-0CF7-458C-806D-256D4428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5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7BCC49-7549-482E-B370-7AE93DA2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677203-80BC-4220-9833-A9F58C6D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11D1B9-4849-41E2-ADE6-CF3DC4B9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8EC5-C003-45E4-ABE0-5621BE4F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553C08-886A-473F-9212-6B65B2E0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93189B-2040-4977-8375-3790418B1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1F1355-D2DD-4A7D-877C-62D4C7B7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692ECF-5E56-49E4-A4B8-0756D92F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6DA944-E197-4538-9864-47C5531C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40F96-9ECD-40E6-9571-547FF30D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BB4CA0-BD3D-46C5-A855-15BA25922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4E4A0-175A-4611-B2A6-674E8AB7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4E7765-6100-487D-8018-65AF9FE6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0DFD27-D51E-4D33-9B06-6AFDD59E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6898C6-DC8D-4C6A-B1C9-866A88C4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92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38427D-0407-4F86-A469-F7E913EE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2AE345-EAE7-4391-A966-9DE8DED9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BA5A2-CCEE-4E88-AA3B-E7323DB3C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BDE7-E22C-47E1-97C3-58B316A50E87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19CDC-C24C-4436-8905-921959BA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37A10-F5B2-4234-A69C-07A6F617A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716F-96DB-4367-8251-D7B4BDBA6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91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9A64-01DA-4270-AA54-7B8851D5E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pt-BR" sz="8000"/>
              <a:t>Exercícios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7A6112-E617-42FE-8992-9EDEC0AAA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pt-BR"/>
              <a:t>MER - DER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31FA6-6AB6-4522-A1CE-685BE8E3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pt-BR" sz="3700" dirty="0"/>
              <a:t>Utilizando o modelo conceitual</a:t>
            </a:r>
            <a:br>
              <a:rPr lang="pt-BR" sz="3700" dirty="0"/>
            </a:br>
            <a:r>
              <a:rPr lang="pt-BR" sz="3700" dirty="0"/>
              <a:t>“Faça um DER(Diagrama Entidade Relacionamento) escolhendo um dos temas a seguir:” </a:t>
            </a:r>
            <a:r>
              <a:rPr lang="pt-BR" sz="3700" b="1" dirty="0"/>
              <a:t>draw.io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A60D6BD-62CA-4805-939E-0CB3272BB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48284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886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Exercícios</vt:lpstr>
      <vt:lpstr>Utilizando o modelo conceitual “Faça um DER(Diagrama Entidade Relacionamento) escolhendo um dos temas a seguir:” draw.io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WELLINGTON FABIO DE OLIVEIRA MARTINS</dc:creator>
  <cp:lastModifiedBy>WELLINGTON FABIO DE OLIVEIRA MARTINS</cp:lastModifiedBy>
  <cp:revision>5</cp:revision>
  <dcterms:created xsi:type="dcterms:W3CDTF">2020-08-04T12:33:29Z</dcterms:created>
  <dcterms:modified xsi:type="dcterms:W3CDTF">2020-08-04T14:48:40Z</dcterms:modified>
</cp:coreProperties>
</file>