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7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9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1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8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8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1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2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A9DFE-64F0-494D-B04C-DC3B889FA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B1653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68137-CD9A-4DA1-A8E1-0FCB368B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pt-BR" dirty="0"/>
              <a:t>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B1281-8CE8-4429-AED7-7985138E1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3995225"/>
            <a:ext cx="8655200" cy="108510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SQL (Linguagem do Banco de Dados)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DDL (Linguagem de Desenvolvimento dados)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DML (Linguagem de Manipulação de Dados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48764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96CC7-564F-46B7-9F3A-DA93FA74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pt-BR" sz="4400">
                <a:solidFill>
                  <a:schemeClr val="tx1"/>
                </a:solidFill>
              </a:rPr>
              <a:t>Comandos DDL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D3582-5B65-4B70-9E51-FF229076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pt-BR" sz="2000"/>
              <a:t>Create Table (primary key, contraint foreign key)</a:t>
            </a:r>
          </a:p>
          <a:p>
            <a:r>
              <a:rPr lang="pt-BR" sz="2000"/>
              <a:t>Alter Table (Alterar tabelas que já possuem dados cadastrados)</a:t>
            </a:r>
          </a:p>
          <a:p>
            <a:r>
              <a:rPr lang="pt-BR" sz="2000"/>
              <a:t>Drop table (Remover tabelas)</a:t>
            </a:r>
          </a:p>
          <a:p>
            <a:r>
              <a:rPr lang="pt-BR" sz="2000"/>
              <a:t>Describe (Mostra a estrutura da tabela)</a:t>
            </a:r>
          </a:p>
        </p:txBody>
      </p:sp>
    </p:spTree>
    <p:extLst>
      <p:ext uri="{BB962C8B-B14F-4D97-AF65-F5344CB8AC3E}">
        <p14:creationId xmlns:p14="http://schemas.microsoft.com/office/powerpoint/2010/main" val="3247104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7F6E5-B92D-416E-AF1B-3B31698A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para Alterar Tabela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62EDF4-6A6F-4C29-BD8B-52DD192C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098" y="2625176"/>
            <a:ext cx="10641803" cy="1310252"/>
          </a:xfrm>
        </p:spPr>
      </p:pic>
    </p:spTree>
    <p:extLst>
      <p:ext uri="{BB962C8B-B14F-4D97-AF65-F5344CB8AC3E}">
        <p14:creationId xmlns:p14="http://schemas.microsoft.com/office/powerpoint/2010/main" val="206288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C96CC7-564F-46B7-9F3A-DA93FA74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Comandos DML</a:t>
            </a:r>
            <a:br>
              <a:rPr lang="pt-BR" sz="4400" dirty="0">
                <a:solidFill>
                  <a:schemeClr val="tx1"/>
                </a:solidFill>
              </a:rPr>
            </a:br>
            <a:br>
              <a:rPr lang="pt-BR" sz="4400" dirty="0">
                <a:solidFill>
                  <a:schemeClr val="tx1"/>
                </a:solidFill>
              </a:rPr>
            </a:br>
            <a:r>
              <a:rPr lang="pt-BR" sz="4400" dirty="0">
                <a:solidFill>
                  <a:schemeClr val="tx1"/>
                </a:solidFill>
              </a:rPr>
              <a:t>(CRUD)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D3582-5B65-4B70-9E51-FF229076F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pt-BR" sz="2000"/>
              <a:t>Insert</a:t>
            </a:r>
            <a:r>
              <a:rPr lang="pt-BR" sz="2000" dirty="0"/>
              <a:t> </a:t>
            </a:r>
            <a:r>
              <a:rPr lang="pt-BR" sz="2000"/>
              <a:t>Into</a:t>
            </a:r>
            <a:r>
              <a:rPr lang="pt-BR" sz="2000" dirty="0"/>
              <a:t> (Insere valores(Registros) nas Tabelas)</a:t>
            </a:r>
          </a:p>
          <a:p>
            <a:r>
              <a:rPr lang="pt-BR" sz="2000" dirty="0"/>
              <a:t>Update (Altera valores das tabelas)</a:t>
            </a:r>
          </a:p>
          <a:p>
            <a:r>
              <a:rPr lang="pt-BR" sz="2000" dirty="0"/>
              <a:t>Delete (Exclui valores das tabelas)</a:t>
            </a:r>
          </a:p>
          <a:p>
            <a:r>
              <a:rPr lang="pt-BR" sz="2000"/>
              <a:t>Select</a:t>
            </a:r>
            <a:r>
              <a:rPr lang="pt-BR" sz="2000" dirty="0"/>
              <a:t> (Mostra dados nas tabelas)</a:t>
            </a:r>
          </a:p>
        </p:txBody>
      </p:sp>
    </p:spTree>
    <p:extLst>
      <p:ext uri="{BB962C8B-B14F-4D97-AF65-F5344CB8AC3E}">
        <p14:creationId xmlns:p14="http://schemas.microsoft.com/office/powerpoint/2010/main" val="426663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Century Schoolbook</vt:lpstr>
      <vt:lpstr>Franklin Gothic Book</vt:lpstr>
      <vt:lpstr>Garamond</vt:lpstr>
      <vt:lpstr>SavonVTI</vt:lpstr>
      <vt:lpstr>MySQL</vt:lpstr>
      <vt:lpstr>Comandos DDL</vt:lpstr>
      <vt:lpstr>Comandos para Alterar Tabela</vt:lpstr>
      <vt:lpstr>Comandos DML  (CRUD)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WELLINGTON FABIO DE OLIVEIRA MARTINS</dc:creator>
  <cp:lastModifiedBy>WELLINGTON FABIO DE OLIVEIRA MARTINS</cp:lastModifiedBy>
  <cp:revision>1</cp:revision>
  <dcterms:created xsi:type="dcterms:W3CDTF">2020-08-11T14:02:41Z</dcterms:created>
  <dcterms:modified xsi:type="dcterms:W3CDTF">2020-08-11T14:03:14Z</dcterms:modified>
</cp:coreProperties>
</file>