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49120-53EB-4B25-938C-981701D77F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D54558-F449-4DC9-8F97-D2558AF75790}">
      <dgm:prSet/>
      <dgm:spPr/>
      <dgm:t>
        <a:bodyPr/>
        <a:lstStyle/>
        <a:p>
          <a:r>
            <a:rPr lang="pt-BR"/>
            <a:t>Repositório é uma pasta em nuvem (na internet)</a:t>
          </a:r>
          <a:endParaRPr lang="en-US"/>
        </a:p>
      </dgm:t>
    </dgm:pt>
    <dgm:pt modelId="{2005CABC-B0B9-4186-9469-6F80A1C50B13}" type="parTrans" cxnId="{C378F7E8-FF09-4D85-B257-2600CE4D2EDF}">
      <dgm:prSet/>
      <dgm:spPr/>
      <dgm:t>
        <a:bodyPr/>
        <a:lstStyle/>
        <a:p>
          <a:endParaRPr lang="en-US"/>
        </a:p>
      </dgm:t>
    </dgm:pt>
    <dgm:pt modelId="{8D62733E-D3AF-47C5-9025-79D9E70D728D}" type="sibTrans" cxnId="{C378F7E8-FF09-4D85-B257-2600CE4D2EDF}">
      <dgm:prSet/>
      <dgm:spPr/>
      <dgm:t>
        <a:bodyPr/>
        <a:lstStyle/>
        <a:p>
          <a:endParaRPr lang="en-US"/>
        </a:p>
      </dgm:t>
    </dgm:pt>
    <dgm:pt modelId="{BB3252E6-180F-43B5-9EB8-55F372CA2C7F}">
      <dgm:prSet/>
      <dgm:spPr/>
      <dgm:t>
        <a:bodyPr/>
        <a:lstStyle/>
        <a:p>
          <a:r>
            <a:rPr lang="pt-BR"/>
            <a:t>Com acesso público e ou privado.</a:t>
          </a:r>
          <a:endParaRPr lang="en-US"/>
        </a:p>
      </dgm:t>
    </dgm:pt>
    <dgm:pt modelId="{319113AC-36F6-48C0-B9C6-9FF61A3FDA54}" type="parTrans" cxnId="{7EF9C106-7DB1-46DC-89C7-E2C9B9373403}">
      <dgm:prSet/>
      <dgm:spPr/>
      <dgm:t>
        <a:bodyPr/>
        <a:lstStyle/>
        <a:p>
          <a:endParaRPr lang="en-US"/>
        </a:p>
      </dgm:t>
    </dgm:pt>
    <dgm:pt modelId="{890F69A5-F526-4661-BBFB-22C39D0B95C4}" type="sibTrans" cxnId="{7EF9C106-7DB1-46DC-89C7-E2C9B9373403}">
      <dgm:prSet/>
      <dgm:spPr/>
      <dgm:t>
        <a:bodyPr/>
        <a:lstStyle/>
        <a:p>
          <a:endParaRPr lang="en-US"/>
        </a:p>
      </dgm:t>
    </dgm:pt>
    <dgm:pt modelId="{AEA1C1EF-B04E-4FE2-8736-555732032339}">
      <dgm:prSet/>
      <dgm:spPr/>
      <dgm:t>
        <a:bodyPr/>
        <a:lstStyle/>
        <a:p>
          <a:r>
            <a:rPr lang="pt-BR"/>
            <a:t>Adicionar participantes (times).</a:t>
          </a:r>
          <a:endParaRPr lang="en-US"/>
        </a:p>
      </dgm:t>
    </dgm:pt>
    <dgm:pt modelId="{480F638C-0E23-4F58-A152-C5919758D450}" type="parTrans" cxnId="{892A6B9E-2C7A-4C7F-A1E5-9CC151639FFD}">
      <dgm:prSet/>
      <dgm:spPr/>
      <dgm:t>
        <a:bodyPr/>
        <a:lstStyle/>
        <a:p>
          <a:endParaRPr lang="en-US"/>
        </a:p>
      </dgm:t>
    </dgm:pt>
    <dgm:pt modelId="{88C6A783-535B-4018-B4A2-66F17F3D1B9F}" type="sibTrans" cxnId="{892A6B9E-2C7A-4C7F-A1E5-9CC151639FFD}">
      <dgm:prSet/>
      <dgm:spPr/>
      <dgm:t>
        <a:bodyPr/>
        <a:lstStyle/>
        <a:p>
          <a:endParaRPr lang="en-US"/>
        </a:p>
      </dgm:t>
    </dgm:pt>
    <dgm:pt modelId="{F9711002-A8C4-4E9C-8BA2-46B4FAEB9B29}">
      <dgm:prSet/>
      <dgm:spPr/>
      <dgm:t>
        <a:bodyPr/>
        <a:lstStyle/>
        <a:p>
          <a:r>
            <a:rPr lang="pt-BR"/>
            <a:t>Cada participante possui um Repositório Local.</a:t>
          </a:r>
          <a:endParaRPr lang="en-US"/>
        </a:p>
      </dgm:t>
    </dgm:pt>
    <dgm:pt modelId="{271DB2D0-51CF-4F01-9F7C-D9BDA5844A58}" type="parTrans" cxnId="{07D5B4F6-B11F-4DF0-B701-0DD0935B2C92}">
      <dgm:prSet/>
      <dgm:spPr/>
      <dgm:t>
        <a:bodyPr/>
        <a:lstStyle/>
        <a:p>
          <a:endParaRPr lang="en-US"/>
        </a:p>
      </dgm:t>
    </dgm:pt>
    <dgm:pt modelId="{A805CB88-FCA6-45B7-84F7-9BC6A8DA0689}" type="sibTrans" cxnId="{07D5B4F6-B11F-4DF0-B701-0DD0935B2C92}">
      <dgm:prSet/>
      <dgm:spPr/>
      <dgm:t>
        <a:bodyPr/>
        <a:lstStyle/>
        <a:p>
          <a:endParaRPr lang="en-US"/>
        </a:p>
      </dgm:t>
    </dgm:pt>
    <dgm:pt modelId="{C3E1BA0A-8135-411C-85FD-7A7EB44A21BA}" type="pres">
      <dgm:prSet presAssocID="{73749120-53EB-4B25-938C-981701D77F3D}" presName="root" presStyleCnt="0">
        <dgm:presLayoutVars>
          <dgm:dir/>
          <dgm:resizeHandles val="exact"/>
        </dgm:presLayoutVars>
      </dgm:prSet>
      <dgm:spPr/>
    </dgm:pt>
    <dgm:pt modelId="{CF056585-5394-4701-A96A-AAC62CB19778}" type="pres">
      <dgm:prSet presAssocID="{90D54558-F449-4DC9-8F97-D2558AF75790}" presName="compNode" presStyleCnt="0"/>
      <dgm:spPr/>
    </dgm:pt>
    <dgm:pt modelId="{EEF696AC-D6E7-4ED7-A72C-8E439DFD9E3F}" type="pres">
      <dgm:prSet presAssocID="{90D54558-F449-4DC9-8F97-D2558AF75790}" presName="bgRect" presStyleLbl="bgShp" presStyleIdx="0" presStyleCnt="4"/>
      <dgm:spPr/>
    </dgm:pt>
    <dgm:pt modelId="{4C1CC477-2813-4EFB-A2A5-34A5EB1C7915}" type="pres">
      <dgm:prSet presAssocID="{90D54558-F449-4DC9-8F97-D2558AF757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4885FE4-AB8F-4935-8015-04811A2D75FF}" type="pres">
      <dgm:prSet presAssocID="{90D54558-F449-4DC9-8F97-D2558AF75790}" presName="spaceRect" presStyleCnt="0"/>
      <dgm:spPr/>
    </dgm:pt>
    <dgm:pt modelId="{FED60E2C-FB64-4FF5-851D-0D33518DE9AC}" type="pres">
      <dgm:prSet presAssocID="{90D54558-F449-4DC9-8F97-D2558AF75790}" presName="parTx" presStyleLbl="revTx" presStyleIdx="0" presStyleCnt="4">
        <dgm:presLayoutVars>
          <dgm:chMax val="0"/>
          <dgm:chPref val="0"/>
        </dgm:presLayoutVars>
      </dgm:prSet>
      <dgm:spPr/>
    </dgm:pt>
    <dgm:pt modelId="{3E725C35-948D-4FBD-9BAC-5C8FF7F51900}" type="pres">
      <dgm:prSet presAssocID="{8D62733E-D3AF-47C5-9025-79D9E70D728D}" presName="sibTrans" presStyleCnt="0"/>
      <dgm:spPr/>
    </dgm:pt>
    <dgm:pt modelId="{55EDA0C8-8674-44C9-A69D-274B9E34A649}" type="pres">
      <dgm:prSet presAssocID="{BB3252E6-180F-43B5-9EB8-55F372CA2C7F}" presName="compNode" presStyleCnt="0"/>
      <dgm:spPr/>
    </dgm:pt>
    <dgm:pt modelId="{C95C6F47-BE9A-40BE-BC10-84B50EEF0F0A}" type="pres">
      <dgm:prSet presAssocID="{BB3252E6-180F-43B5-9EB8-55F372CA2C7F}" presName="bgRect" presStyleLbl="bgShp" presStyleIdx="1" presStyleCnt="4"/>
      <dgm:spPr/>
    </dgm:pt>
    <dgm:pt modelId="{42A8A7F6-4A7F-4D3A-BCCE-48EC946C85C6}" type="pres">
      <dgm:prSet presAssocID="{BB3252E6-180F-43B5-9EB8-55F372CA2C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290601F3-5E60-4902-A931-06F8498B8F2F}" type="pres">
      <dgm:prSet presAssocID="{BB3252E6-180F-43B5-9EB8-55F372CA2C7F}" presName="spaceRect" presStyleCnt="0"/>
      <dgm:spPr/>
    </dgm:pt>
    <dgm:pt modelId="{7EFA3EA0-C5AD-4C7A-B2C9-6883FE68799F}" type="pres">
      <dgm:prSet presAssocID="{BB3252E6-180F-43B5-9EB8-55F372CA2C7F}" presName="parTx" presStyleLbl="revTx" presStyleIdx="1" presStyleCnt="4">
        <dgm:presLayoutVars>
          <dgm:chMax val="0"/>
          <dgm:chPref val="0"/>
        </dgm:presLayoutVars>
      </dgm:prSet>
      <dgm:spPr/>
    </dgm:pt>
    <dgm:pt modelId="{744DC27D-1FD9-4321-97F4-A90D55BC750B}" type="pres">
      <dgm:prSet presAssocID="{890F69A5-F526-4661-BBFB-22C39D0B95C4}" presName="sibTrans" presStyleCnt="0"/>
      <dgm:spPr/>
    </dgm:pt>
    <dgm:pt modelId="{7C6C2853-D9BE-4268-8803-F421E414FDFA}" type="pres">
      <dgm:prSet presAssocID="{AEA1C1EF-B04E-4FE2-8736-555732032339}" presName="compNode" presStyleCnt="0"/>
      <dgm:spPr/>
    </dgm:pt>
    <dgm:pt modelId="{CB9E14F9-52D6-4C91-939D-E5659E29F61B}" type="pres">
      <dgm:prSet presAssocID="{AEA1C1EF-B04E-4FE2-8736-555732032339}" presName="bgRect" presStyleLbl="bgShp" presStyleIdx="2" presStyleCnt="4"/>
      <dgm:spPr/>
    </dgm:pt>
    <dgm:pt modelId="{9BD516D8-2B84-4638-BBAF-64A9DD3DF698}" type="pres">
      <dgm:prSet presAssocID="{AEA1C1EF-B04E-4FE2-8736-5557320323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mbor"/>
        </a:ext>
      </dgm:extLst>
    </dgm:pt>
    <dgm:pt modelId="{E144AC60-D9B1-4F92-A495-ED5108EBB8FC}" type="pres">
      <dgm:prSet presAssocID="{AEA1C1EF-B04E-4FE2-8736-555732032339}" presName="spaceRect" presStyleCnt="0"/>
      <dgm:spPr/>
    </dgm:pt>
    <dgm:pt modelId="{DD97FA75-4D8F-43EC-8986-99C4A2BF1685}" type="pres">
      <dgm:prSet presAssocID="{AEA1C1EF-B04E-4FE2-8736-555732032339}" presName="parTx" presStyleLbl="revTx" presStyleIdx="2" presStyleCnt="4">
        <dgm:presLayoutVars>
          <dgm:chMax val="0"/>
          <dgm:chPref val="0"/>
        </dgm:presLayoutVars>
      </dgm:prSet>
      <dgm:spPr/>
    </dgm:pt>
    <dgm:pt modelId="{E4713E19-5731-42DE-9C2D-054632223509}" type="pres">
      <dgm:prSet presAssocID="{88C6A783-535B-4018-B4A2-66F17F3D1B9F}" presName="sibTrans" presStyleCnt="0"/>
      <dgm:spPr/>
    </dgm:pt>
    <dgm:pt modelId="{7CCF8A03-396D-45F6-956F-357CE2DCF4A0}" type="pres">
      <dgm:prSet presAssocID="{F9711002-A8C4-4E9C-8BA2-46B4FAEB9B29}" presName="compNode" presStyleCnt="0"/>
      <dgm:spPr/>
    </dgm:pt>
    <dgm:pt modelId="{3FA29130-9C16-45B5-AD49-D5D248DFED56}" type="pres">
      <dgm:prSet presAssocID="{F9711002-A8C4-4E9C-8BA2-46B4FAEB9B29}" presName="bgRect" presStyleLbl="bgShp" presStyleIdx="3" presStyleCnt="4"/>
      <dgm:spPr/>
    </dgm:pt>
    <dgm:pt modelId="{7D007CA6-E8CF-4646-AC6B-15259345ECEE}" type="pres">
      <dgm:prSet presAssocID="{F9711002-A8C4-4E9C-8BA2-46B4FAEB9B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1C9B5A8C-C627-44C3-8562-EE628F9FC6F2}" type="pres">
      <dgm:prSet presAssocID="{F9711002-A8C4-4E9C-8BA2-46B4FAEB9B29}" presName="spaceRect" presStyleCnt="0"/>
      <dgm:spPr/>
    </dgm:pt>
    <dgm:pt modelId="{F7C183BA-4805-47C8-B32F-D5F29EC80923}" type="pres">
      <dgm:prSet presAssocID="{F9711002-A8C4-4E9C-8BA2-46B4FAEB9B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F9C106-7DB1-46DC-89C7-E2C9B9373403}" srcId="{73749120-53EB-4B25-938C-981701D77F3D}" destId="{BB3252E6-180F-43B5-9EB8-55F372CA2C7F}" srcOrd="1" destOrd="0" parTransId="{319113AC-36F6-48C0-B9C6-9FF61A3FDA54}" sibTransId="{890F69A5-F526-4661-BBFB-22C39D0B95C4}"/>
    <dgm:cxn modelId="{50CCEA60-37B8-471D-8493-797B2D3F901C}" type="presOf" srcId="{F9711002-A8C4-4E9C-8BA2-46B4FAEB9B29}" destId="{F7C183BA-4805-47C8-B32F-D5F29EC80923}" srcOrd="0" destOrd="0" presId="urn:microsoft.com/office/officeart/2018/2/layout/IconVerticalSolidList"/>
    <dgm:cxn modelId="{7FF33380-6687-443C-9613-F376ECD383D3}" type="presOf" srcId="{73749120-53EB-4B25-938C-981701D77F3D}" destId="{C3E1BA0A-8135-411C-85FD-7A7EB44A21BA}" srcOrd="0" destOrd="0" presId="urn:microsoft.com/office/officeart/2018/2/layout/IconVerticalSolidList"/>
    <dgm:cxn modelId="{50726D95-0A2A-49DB-A807-44645F14FD33}" type="presOf" srcId="{BB3252E6-180F-43B5-9EB8-55F372CA2C7F}" destId="{7EFA3EA0-C5AD-4C7A-B2C9-6883FE68799F}" srcOrd="0" destOrd="0" presId="urn:microsoft.com/office/officeart/2018/2/layout/IconVerticalSolidList"/>
    <dgm:cxn modelId="{892A6B9E-2C7A-4C7F-A1E5-9CC151639FFD}" srcId="{73749120-53EB-4B25-938C-981701D77F3D}" destId="{AEA1C1EF-B04E-4FE2-8736-555732032339}" srcOrd="2" destOrd="0" parTransId="{480F638C-0E23-4F58-A152-C5919758D450}" sibTransId="{88C6A783-535B-4018-B4A2-66F17F3D1B9F}"/>
    <dgm:cxn modelId="{A83F64BD-6BD1-441E-99C7-30DB9CBAF195}" type="presOf" srcId="{AEA1C1EF-B04E-4FE2-8736-555732032339}" destId="{DD97FA75-4D8F-43EC-8986-99C4A2BF1685}" srcOrd="0" destOrd="0" presId="urn:microsoft.com/office/officeart/2018/2/layout/IconVerticalSolidList"/>
    <dgm:cxn modelId="{2F421BC9-B348-4C49-84A8-E7322090D941}" type="presOf" srcId="{90D54558-F449-4DC9-8F97-D2558AF75790}" destId="{FED60E2C-FB64-4FF5-851D-0D33518DE9AC}" srcOrd="0" destOrd="0" presId="urn:microsoft.com/office/officeart/2018/2/layout/IconVerticalSolidList"/>
    <dgm:cxn modelId="{C378F7E8-FF09-4D85-B257-2600CE4D2EDF}" srcId="{73749120-53EB-4B25-938C-981701D77F3D}" destId="{90D54558-F449-4DC9-8F97-D2558AF75790}" srcOrd="0" destOrd="0" parTransId="{2005CABC-B0B9-4186-9469-6F80A1C50B13}" sibTransId="{8D62733E-D3AF-47C5-9025-79D9E70D728D}"/>
    <dgm:cxn modelId="{07D5B4F6-B11F-4DF0-B701-0DD0935B2C92}" srcId="{73749120-53EB-4B25-938C-981701D77F3D}" destId="{F9711002-A8C4-4E9C-8BA2-46B4FAEB9B29}" srcOrd="3" destOrd="0" parTransId="{271DB2D0-51CF-4F01-9F7C-D9BDA5844A58}" sibTransId="{A805CB88-FCA6-45B7-84F7-9BC6A8DA0689}"/>
    <dgm:cxn modelId="{A393BFCF-5AE7-46FC-8039-294DC2D9BBF3}" type="presParOf" srcId="{C3E1BA0A-8135-411C-85FD-7A7EB44A21BA}" destId="{CF056585-5394-4701-A96A-AAC62CB19778}" srcOrd="0" destOrd="0" presId="urn:microsoft.com/office/officeart/2018/2/layout/IconVerticalSolidList"/>
    <dgm:cxn modelId="{9539B1B6-149C-4041-975D-6A7712D446C9}" type="presParOf" srcId="{CF056585-5394-4701-A96A-AAC62CB19778}" destId="{EEF696AC-D6E7-4ED7-A72C-8E439DFD9E3F}" srcOrd="0" destOrd="0" presId="urn:microsoft.com/office/officeart/2018/2/layout/IconVerticalSolidList"/>
    <dgm:cxn modelId="{74B0A334-F62C-429E-8B70-ECE06B8CE4EA}" type="presParOf" srcId="{CF056585-5394-4701-A96A-AAC62CB19778}" destId="{4C1CC477-2813-4EFB-A2A5-34A5EB1C7915}" srcOrd="1" destOrd="0" presId="urn:microsoft.com/office/officeart/2018/2/layout/IconVerticalSolidList"/>
    <dgm:cxn modelId="{9085CDF6-7801-49C1-A8D7-B3D96879C7AA}" type="presParOf" srcId="{CF056585-5394-4701-A96A-AAC62CB19778}" destId="{54885FE4-AB8F-4935-8015-04811A2D75FF}" srcOrd="2" destOrd="0" presId="urn:microsoft.com/office/officeart/2018/2/layout/IconVerticalSolidList"/>
    <dgm:cxn modelId="{DB38048A-DD29-43E8-9B3E-C97A4BE9D2DE}" type="presParOf" srcId="{CF056585-5394-4701-A96A-AAC62CB19778}" destId="{FED60E2C-FB64-4FF5-851D-0D33518DE9AC}" srcOrd="3" destOrd="0" presId="urn:microsoft.com/office/officeart/2018/2/layout/IconVerticalSolidList"/>
    <dgm:cxn modelId="{400C78FF-0606-4C16-B54E-6BBFF3607445}" type="presParOf" srcId="{C3E1BA0A-8135-411C-85FD-7A7EB44A21BA}" destId="{3E725C35-948D-4FBD-9BAC-5C8FF7F51900}" srcOrd="1" destOrd="0" presId="urn:microsoft.com/office/officeart/2018/2/layout/IconVerticalSolidList"/>
    <dgm:cxn modelId="{53DEFF66-320F-4ED4-8B04-D82BB08E5EFB}" type="presParOf" srcId="{C3E1BA0A-8135-411C-85FD-7A7EB44A21BA}" destId="{55EDA0C8-8674-44C9-A69D-274B9E34A649}" srcOrd="2" destOrd="0" presId="urn:microsoft.com/office/officeart/2018/2/layout/IconVerticalSolidList"/>
    <dgm:cxn modelId="{7C310017-1ED2-4ACF-B46B-32B6BFF9CB6D}" type="presParOf" srcId="{55EDA0C8-8674-44C9-A69D-274B9E34A649}" destId="{C95C6F47-BE9A-40BE-BC10-84B50EEF0F0A}" srcOrd="0" destOrd="0" presId="urn:microsoft.com/office/officeart/2018/2/layout/IconVerticalSolidList"/>
    <dgm:cxn modelId="{1B73B0DA-0971-496C-B0D0-8F9CF6C2D1EA}" type="presParOf" srcId="{55EDA0C8-8674-44C9-A69D-274B9E34A649}" destId="{42A8A7F6-4A7F-4D3A-BCCE-48EC946C85C6}" srcOrd="1" destOrd="0" presId="urn:microsoft.com/office/officeart/2018/2/layout/IconVerticalSolidList"/>
    <dgm:cxn modelId="{1588BC9A-2F52-4B20-A6A6-D7F4CCFD0E6E}" type="presParOf" srcId="{55EDA0C8-8674-44C9-A69D-274B9E34A649}" destId="{290601F3-5E60-4902-A931-06F8498B8F2F}" srcOrd="2" destOrd="0" presId="urn:microsoft.com/office/officeart/2018/2/layout/IconVerticalSolidList"/>
    <dgm:cxn modelId="{4B42193E-E06F-4A5F-B906-BA904554A15A}" type="presParOf" srcId="{55EDA0C8-8674-44C9-A69D-274B9E34A649}" destId="{7EFA3EA0-C5AD-4C7A-B2C9-6883FE68799F}" srcOrd="3" destOrd="0" presId="urn:microsoft.com/office/officeart/2018/2/layout/IconVerticalSolidList"/>
    <dgm:cxn modelId="{0A5AE462-10D4-42B9-B57D-D96258227C49}" type="presParOf" srcId="{C3E1BA0A-8135-411C-85FD-7A7EB44A21BA}" destId="{744DC27D-1FD9-4321-97F4-A90D55BC750B}" srcOrd="3" destOrd="0" presId="urn:microsoft.com/office/officeart/2018/2/layout/IconVerticalSolidList"/>
    <dgm:cxn modelId="{A46C387E-592E-4340-B473-8EF12B231D04}" type="presParOf" srcId="{C3E1BA0A-8135-411C-85FD-7A7EB44A21BA}" destId="{7C6C2853-D9BE-4268-8803-F421E414FDFA}" srcOrd="4" destOrd="0" presId="urn:microsoft.com/office/officeart/2018/2/layout/IconVerticalSolidList"/>
    <dgm:cxn modelId="{9CFA2BC7-050E-4752-B558-100AE4539117}" type="presParOf" srcId="{7C6C2853-D9BE-4268-8803-F421E414FDFA}" destId="{CB9E14F9-52D6-4C91-939D-E5659E29F61B}" srcOrd="0" destOrd="0" presId="urn:microsoft.com/office/officeart/2018/2/layout/IconVerticalSolidList"/>
    <dgm:cxn modelId="{713531A8-016F-489C-9E06-BA0FFDB9D950}" type="presParOf" srcId="{7C6C2853-D9BE-4268-8803-F421E414FDFA}" destId="{9BD516D8-2B84-4638-BBAF-64A9DD3DF698}" srcOrd="1" destOrd="0" presId="urn:microsoft.com/office/officeart/2018/2/layout/IconVerticalSolidList"/>
    <dgm:cxn modelId="{9BAF7C9D-8822-40E7-A483-F5D3BE70C7E7}" type="presParOf" srcId="{7C6C2853-D9BE-4268-8803-F421E414FDFA}" destId="{E144AC60-D9B1-4F92-A495-ED5108EBB8FC}" srcOrd="2" destOrd="0" presId="urn:microsoft.com/office/officeart/2018/2/layout/IconVerticalSolidList"/>
    <dgm:cxn modelId="{CC969D2E-0903-41F9-96BF-2D97D2ADBAB2}" type="presParOf" srcId="{7C6C2853-D9BE-4268-8803-F421E414FDFA}" destId="{DD97FA75-4D8F-43EC-8986-99C4A2BF1685}" srcOrd="3" destOrd="0" presId="urn:microsoft.com/office/officeart/2018/2/layout/IconVerticalSolidList"/>
    <dgm:cxn modelId="{6E070A71-FD82-4AE3-BFA3-146F932F0912}" type="presParOf" srcId="{C3E1BA0A-8135-411C-85FD-7A7EB44A21BA}" destId="{E4713E19-5731-42DE-9C2D-054632223509}" srcOrd="5" destOrd="0" presId="urn:microsoft.com/office/officeart/2018/2/layout/IconVerticalSolidList"/>
    <dgm:cxn modelId="{6BB47494-C8CE-4220-8E95-6F46B1CEFFAC}" type="presParOf" srcId="{C3E1BA0A-8135-411C-85FD-7A7EB44A21BA}" destId="{7CCF8A03-396D-45F6-956F-357CE2DCF4A0}" srcOrd="6" destOrd="0" presId="urn:microsoft.com/office/officeart/2018/2/layout/IconVerticalSolidList"/>
    <dgm:cxn modelId="{661D9893-192B-47A5-B875-2C09E5C4FCA4}" type="presParOf" srcId="{7CCF8A03-396D-45F6-956F-357CE2DCF4A0}" destId="{3FA29130-9C16-45B5-AD49-D5D248DFED56}" srcOrd="0" destOrd="0" presId="urn:microsoft.com/office/officeart/2018/2/layout/IconVerticalSolidList"/>
    <dgm:cxn modelId="{D5806CA2-9D32-41CF-81BC-00CE82F56AAF}" type="presParOf" srcId="{7CCF8A03-396D-45F6-956F-357CE2DCF4A0}" destId="{7D007CA6-E8CF-4646-AC6B-15259345ECEE}" srcOrd="1" destOrd="0" presId="urn:microsoft.com/office/officeart/2018/2/layout/IconVerticalSolidList"/>
    <dgm:cxn modelId="{D01A3F74-E6B6-42D2-8597-E2797F507C26}" type="presParOf" srcId="{7CCF8A03-396D-45F6-956F-357CE2DCF4A0}" destId="{1C9B5A8C-C627-44C3-8562-EE628F9FC6F2}" srcOrd="2" destOrd="0" presId="urn:microsoft.com/office/officeart/2018/2/layout/IconVerticalSolidList"/>
    <dgm:cxn modelId="{D3A6B45D-FD0E-4FAF-840E-8D30C51070B5}" type="presParOf" srcId="{7CCF8A03-396D-45F6-956F-357CE2DCF4A0}" destId="{F7C183BA-4805-47C8-B32F-D5F29EC809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AFD01-C582-40E8-8D59-AA3ADAEF4E2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6E3E08-ECA6-47B2-9C09-1A5C51DC9BFC}">
      <dgm:prSet/>
      <dgm:spPr/>
      <dgm:t>
        <a:bodyPr/>
        <a:lstStyle/>
        <a:p>
          <a:r>
            <a:rPr lang="pt-BR" dirty="0" err="1"/>
            <a:t>Commit</a:t>
          </a:r>
          <a:r>
            <a:rPr lang="pt-BR" dirty="0"/>
            <a:t> (Cada nova atualização do nosso software).</a:t>
          </a:r>
          <a:endParaRPr lang="en-US" dirty="0"/>
        </a:p>
      </dgm:t>
    </dgm:pt>
    <dgm:pt modelId="{AF91D18E-CDB2-4F03-B3D0-22572AA0B2F3}" type="parTrans" cxnId="{863E2379-ABF8-4017-AB2D-DCC34472A0A8}">
      <dgm:prSet/>
      <dgm:spPr/>
      <dgm:t>
        <a:bodyPr/>
        <a:lstStyle/>
        <a:p>
          <a:endParaRPr lang="en-US"/>
        </a:p>
      </dgm:t>
    </dgm:pt>
    <dgm:pt modelId="{3A14883A-9075-495F-A5D5-93DC8A92E47B}" type="sibTrans" cxnId="{863E2379-ABF8-4017-AB2D-DCC34472A0A8}">
      <dgm:prSet/>
      <dgm:spPr/>
      <dgm:t>
        <a:bodyPr/>
        <a:lstStyle/>
        <a:p>
          <a:endParaRPr lang="en-US"/>
        </a:p>
      </dgm:t>
    </dgm:pt>
    <dgm:pt modelId="{35795CA1-72BC-4CA0-8948-A60616EC7C59}">
      <dgm:prSet/>
      <dgm:spPr/>
      <dgm:t>
        <a:bodyPr/>
        <a:lstStyle/>
        <a:p>
          <a:r>
            <a:rPr lang="pt-BR" dirty="0" err="1"/>
            <a:t>Push</a:t>
          </a:r>
          <a:r>
            <a:rPr lang="pt-BR" dirty="0"/>
            <a:t> (Empurrar as atualizações do repositório local para o remoto)</a:t>
          </a:r>
          <a:endParaRPr lang="en-US" dirty="0"/>
        </a:p>
      </dgm:t>
    </dgm:pt>
    <dgm:pt modelId="{0CC73BD5-92FF-424C-9163-4FA5A1AE50FE}" type="parTrans" cxnId="{DA9C1085-E8FA-48C3-949A-466B7B02EF3C}">
      <dgm:prSet/>
      <dgm:spPr/>
      <dgm:t>
        <a:bodyPr/>
        <a:lstStyle/>
        <a:p>
          <a:endParaRPr lang="en-US"/>
        </a:p>
      </dgm:t>
    </dgm:pt>
    <dgm:pt modelId="{13840F87-639D-4A6F-BACD-0AC23612B1AE}" type="sibTrans" cxnId="{DA9C1085-E8FA-48C3-949A-466B7B02EF3C}">
      <dgm:prSet/>
      <dgm:spPr/>
      <dgm:t>
        <a:bodyPr/>
        <a:lstStyle/>
        <a:p>
          <a:endParaRPr lang="en-US"/>
        </a:p>
      </dgm:t>
    </dgm:pt>
    <dgm:pt modelId="{2E04B765-C526-48AD-8AB2-5F2351DBC2F3}">
      <dgm:prSet/>
      <dgm:spPr/>
      <dgm:t>
        <a:bodyPr/>
        <a:lstStyle/>
        <a:p>
          <a:r>
            <a:rPr lang="pt-BR" dirty="0" err="1"/>
            <a:t>Pull</a:t>
          </a:r>
          <a:r>
            <a:rPr lang="pt-BR" dirty="0"/>
            <a:t> (Puxar as atualizações feitas do repositório remoto para o local</a:t>
          </a:r>
          <a:endParaRPr lang="en-US" dirty="0"/>
        </a:p>
      </dgm:t>
    </dgm:pt>
    <dgm:pt modelId="{A44E1E19-144A-449E-958E-6BC206FCB875}" type="parTrans" cxnId="{1D13B584-6907-4F2A-B084-DE1BE384CD11}">
      <dgm:prSet/>
      <dgm:spPr/>
      <dgm:t>
        <a:bodyPr/>
        <a:lstStyle/>
        <a:p>
          <a:endParaRPr lang="en-US"/>
        </a:p>
      </dgm:t>
    </dgm:pt>
    <dgm:pt modelId="{91313147-BD18-4D1B-AEEC-0FBCAD0FBF71}" type="sibTrans" cxnId="{1D13B584-6907-4F2A-B084-DE1BE384CD11}">
      <dgm:prSet/>
      <dgm:spPr/>
      <dgm:t>
        <a:bodyPr/>
        <a:lstStyle/>
        <a:p>
          <a:endParaRPr lang="en-US"/>
        </a:p>
      </dgm:t>
    </dgm:pt>
    <dgm:pt modelId="{48BD5A3E-E315-432D-AD51-59F88DC81C28}">
      <dgm:prSet/>
      <dgm:spPr/>
      <dgm:t>
        <a:bodyPr/>
        <a:lstStyle/>
        <a:p>
          <a:r>
            <a:rPr lang="pt-BR" dirty="0"/>
            <a:t>Clone (Clonar  todo o repositório remoto para o local)</a:t>
          </a:r>
          <a:endParaRPr lang="en-US" dirty="0"/>
        </a:p>
      </dgm:t>
    </dgm:pt>
    <dgm:pt modelId="{846E7BA1-7F80-4698-84F0-60559B164FED}" type="sibTrans" cxnId="{1FFF9330-509C-4E49-844D-FC0B0F7BB200}">
      <dgm:prSet/>
      <dgm:spPr/>
      <dgm:t>
        <a:bodyPr/>
        <a:lstStyle/>
        <a:p>
          <a:endParaRPr lang="en-US"/>
        </a:p>
      </dgm:t>
    </dgm:pt>
    <dgm:pt modelId="{2388295A-EE8E-4E8D-A851-49583B7D8D4E}" type="parTrans" cxnId="{1FFF9330-509C-4E49-844D-FC0B0F7BB200}">
      <dgm:prSet/>
      <dgm:spPr/>
      <dgm:t>
        <a:bodyPr/>
        <a:lstStyle/>
        <a:p>
          <a:endParaRPr lang="en-US"/>
        </a:p>
      </dgm:t>
    </dgm:pt>
    <dgm:pt modelId="{3609C646-E9BF-4796-89C6-9614A88312C8}" type="pres">
      <dgm:prSet presAssocID="{C47AFD01-C582-40E8-8D59-AA3ADAEF4E2C}" presName="outerComposite" presStyleCnt="0">
        <dgm:presLayoutVars>
          <dgm:chMax val="5"/>
          <dgm:dir/>
          <dgm:resizeHandles val="exact"/>
        </dgm:presLayoutVars>
      </dgm:prSet>
      <dgm:spPr/>
    </dgm:pt>
    <dgm:pt modelId="{D3196A46-9587-446F-B868-129D285B5BE7}" type="pres">
      <dgm:prSet presAssocID="{C47AFD01-C582-40E8-8D59-AA3ADAEF4E2C}" presName="dummyMaxCanvas" presStyleCnt="0">
        <dgm:presLayoutVars/>
      </dgm:prSet>
      <dgm:spPr/>
    </dgm:pt>
    <dgm:pt modelId="{C5B9692F-0002-4514-9BFB-FF522891FAA8}" type="pres">
      <dgm:prSet presAssocID="{C47AFD01-C582-40E8-8D59-AA3ADAEF4E2C}" presName="FourNodes_1" presStyleLbl="node1" presStyleIdx="0" presStyleCnt="4">
        <dgm:presLayoutVars>
          <dgm:bulletEnabled val="1"/>
        </dgm:presLayoutVars>
      </dgm:prSet>
      <dgm:spPr/>
    </dgm:pt>
    <dgm:pt modelId="{ACDCEEEC-CFB0-4EC9-A9C3-0C056C4DEC08}" type="pres">
      <dgm:prSet presAssocID="{C47AFD01-C582-40E8-8D59-AA3ADAEF4E2C}" presName="FourNodes_2" presStyleLbl="node1" presStyleIdx="1" presStyleCnt="4">
        <dgm:presLayoutVars>
          <dgm:bulletEnabled val="1"/>
        </dgm:presLayoutVars>
      </dgm:prSet>
      <dgm:spPr/>
    </dgm:pt>
    <dgm:pt modelId="{E90E8223-848A-4599-8010-52C9F4202AF1}" type="pres">
      <dgm:prSet presAssocID="{C47AFD01-C582-40E8-8D59-AA3ADAEF4E2C}" presName="FourNodes_3" presStyleLbl="node1" presStyleIdx="2" presStyleCnt="4">
        <dgm:presLayoutVars>
          <dgm:bulletEnabled val="1"/>
        </dgm:presLayoutVars>
      </dgm:prSet>
      <dgm:spPr/>
    </dgm:pt>
    <dgm:pt modelId="{9FCA3AF9-43B1-4405-9F90-38756C1C493D}" type="pres">
      <dgm:prSet presAssocID="{C47AFD01-C582-40E8-8D59-AA3ADAEF4E2C}" presName="FourNodes_4" presStyleLbl="node1" presStyleIdx="3" presStyleCnt="4">
        <dgm:presLayoutVars>
          <dgm:bulletEnabled val="1"/>
        </dgm:presLayoutVars>
      </dgm:prSet>
      <dgm:spPr/>
    </dgm:pt>
    <dgm:pt modelId="{B2ED9B97-6C77-457B-AB96-97BDEB5E6671}" type="pres">
      <dgm:prSet presAssocID="{C47AFD01-C582-40E8-8D59-AA3ADAEF4E2C}" presName="FourConn_1-2" presStyleLbl="fgAccFollowNode1" presStyleIdx="0" presStyleCnt="3">
        <dgm:presLayoutVars>
          <dgm:bulletEnabled val="1"/>
        </dgm:presLayoutVars>
      </dgm:prSet>
      <dgm:spPr/>
    </dgm:pt>
    <dgm:pt modelId="{6A6421D8-CC5F-44B4-B437-EF8D87EDF470}" type="pres">
      <dgm:prSet presAssocID="{C47AFD01-C582-40E8-8D59-AA3ADAEF4E2C}" presName="FourConn_2-3" presStyleLbl="fgAccFollowNode1" presStyleIdx="1" presStyleCnt="3">
        <dgm:presLayoutVars>
          <dgm:bulletEnabled val="1"/>
        </dgm:presLayoutVars>
      </dgm:prSet>
      <dgm:spPr/>
    </dgm:pt>
    <dgm:pt modelId="{DB18AA1A-508C-4BB3-93F7-45404471A8D4}" type="pres">
      <dgm:prSet presAssocID="{C47AFD01-C582-40E8-8D59-AA3ADAEF4E2C}" presName="FourConn_3-4" presStyleLbl="fgAccFollowNode1" presStyleIdx="2" presStyleCnt="3">
        <dgm:presLayoutVars>
          <dgm:bulletEnabled val="1"/>
        </dgm:presLayoutVars>
      </dgm:prSet>
      <dgm:spPr/>
    </dgm:pt>
    <dgm:pt modelId="{52BBDB04-83E2-4591-8040-AF05AA928D50}" type="pres">
      <dgm:prSet presAssocID="{C47AFD01-C582-40E8-8D59-AA3ADAEF4E2C}" presName="FourNodes_1_text" presStyleLbl="node1" presStyleIdx="3" presStyleCnt="4">
        <dgm:presLayoutVars>
          <dgm:bulletEnabled val="1"/>
        </dgm:presLayoutVars>
      </dgm:prSet>
      <dgm:spPr/>
    </dgm:pt>
    <dgm:pt modelId="{974C3283-641A-40A9-BBCB-8C0875026480}" type="pres">
      <dgm:prSet presAssocID="{C47AFD01-C582-40E8-8D59-AA3ADAEF4E2C}" presName="FourNodes_2_text" presStyleLbl="node1" presStyleIdx="3" presStyleCnt="4">
        <dgm:presLayoutVars>
          <dgm:bulletEnabled val="1"/>
        </dgm:presLayoutVars>
      </dgm:prSet>
      <dgm:spPr/>
    </dgm:pt>
    <dgm:pt modelId="{96DCDFAD-F959-4CE5-8A07-7A305B4A192D}" type="pres">
      <dgm:prSet presAssocID="{C47AFD01-C582-40E8-8D59-AA3ADAEF4E2C}" presName="FourNodes_3_text" presStyleLbl="node1" presStyleIdx="3" presStyleCnt="4">
        <dgm:presLayoutVars>
          <dgm:bulletEnabled val="1"/>
        </dgm:presLayoutVars>
      </dgm:prSet>
      <dgm:spPr/>
    </dgm:pt>
    <dgm:pt modelId="{2FC67DF0-3459-463C-9F13-55C324B9D24B}" type="pres">
      <dgm:prSet presAssocID="{C47AFD01-C582-40E8-8D59-AA3ADAEF4E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274204-5461-4F6E-B21D-DE624B90F75A}" type="presOf" srcId="{48BD5A3E-E315-432D-AD51-59F88DC81C28}" destId="{C5B9692F-0002-4514-9BFB-FF522891FAA8}" srcOrd="0" destOrd="0" presId="urn:microsoft.com/office/officeart/2005/8/layout/vProcess5"/>
    <dgm:cxn modelId="{DC2F2330-F546-42D7-B43C-E48B8C434358}" type="presOf" srcId="{48BD5A3E-E315-432D-AD51-59F88DC81C28}" destId="{52BBDB04-83E2-4591-8040-AF05AA928D50}" srcOrd="1" destOrd="0" presId="urn:microsoft.com/office/officeart/2005/8/layout/vProcess5"/>
    <dgm:cxn modelId="{1FFF9330-509C-4E49-844D-FC0B0F7BB200}" srcId="{C47AFD01-C582-40E8-8D59-AA3ADAEF4E2C}" destId="{48BD5A3E-E315-432D-AD51-59F88DC81C28}" srcOrd="0" destOrd="0" parTransId="{2388295A-EE8E-4E8D-A851-49583B7D8D4E}" sibTransId="{846E7BA1-7F80-4698-84F0-60559B164FED}"/>
    <dgm:cxn modelId="{74C05539-0261-499F-96B1-DB704AF292A8}" type="presOf" srcId="{13840F87-639D-4A6F-BACD-0AC23612B1AE}" destId="{DB18AA1A-508C-4BB3-93F7-45404471A8D4}" srcOrd="0" destOrd="0" presId="urn:microsoft.com/office/officeart/2005/8/layout/vProcess5"/>
    <dgm:cxn modelId="{02036D60-7082-4580-9B46-B93064820DFC}" type="presOf" srcId="{2E04B765-C526-48AD-8AB2-5F2351DBC2F3}" destId="{9FCA3AF9-43B1-4405-9F90-38756C1C493D}" srcOrd="0" destOrd="0" presId="urn:microsoft.com/office/officeart/2005/8/layout/vProcess5"/>
    <dgm:cxn modelId="{07845E4F-6034-449D-AED7-3E9E911F8ECE}" type="presOf" srcId="{5C6E3E08-ECA6-47B2-9C09-1A5C51DC9BFC}" destId="{ACDCEEEC-CFB0-4EC9-A9C3-0C056C4DEC08}" srcOrd="0" destOrd="0" presId="urn:microsoft.com/office/officeart/2005/8/layout/vProcess5"/>
    <dgm:cxn modelId="{863E2379-ABF8-4017-AB2D-DCC34472A0A8}" srcId="{C47AFD01-C582-40E8-8D59-AA3ADAEF4E2C}" destId="{5C6E3E08-ECA6-47B2-9C09-1A5C51DC9BFC}" srcOrd="1" destOrd="0" parTransId="{AF91D18E-CDB2-4F03-B3D0-22572AA0B2F3}" sibTransId="{3A14883A-9075-495F-A5D5-93DC8A92E47B}"/>
    <dgm:cxn modelId="{BAA50880-DC5D-4F59-84D7-85AE2FA45782}" type="presOf" srcId="{C47AFD01-C582-40E8-8D59-AA3ADAEF4E2C}" destId="{3609C646-E9BF-4796-89C6-9614A88312C8}" srcOrd="0" destOrd="0" presId="urn:microsoft.com/office/officeart/2005/8/layout/vProcess5"/>
    <dgm:cxn modelId="{1D13B584-6907-4F2A-B084-DE1BE384CD11}" srcId="{C47AFD01-C582-40E8-8D59-AA3ADAEF4E2C}" destId="{2E04B765-C526-48AD-8AB2-5F2351DBC2F3}" srcOrd="3" destOrd="0" parTransId="{A44E1E19-144A-449E-958E-6BC206FCB875}" sibTransId="{91313147-BD18-4D1B-AEEC-0FBCAD0FBF71}"/>
    <dgm:cxn modelId="{DA9C1085-E8FA-48C3-949A-466B7B02EF3C}" srcId="{C47AFD01-C582-40E8-8D59-AA3ADAEF4E2C}" destId="{35795CA1-72BC-4CA0-8948-A60616EC7C59}" srcOrd="2" destOrd="0" parTransId="{0CC73BD5-92FF-424C-9163-4FA5A1AE50FE}" sibTransId="{13840F87-639D-4A6F-BACD-0AC23612B1AE}"/>
    <dgm:cxn modelId="{84E2969A-C84C-4DC9-BEEB-4D7ABA287169}" type="presOf" srcId="{2E04B765-C526-48AD-8AB2-5F2351DBC2F3}" destId="{2FC67DF0-3459-463C-9F13-55C324B9D24B}" srcOrd="1" destOrd="0" presId="urn:microsoft.com/office/officeart/2005/8/layout/vProcess5"/>
    <dgm:cxn modelId="{C9772C9F-2633-4578-81F6-364161B6E1FF}" type="presOf" srcId="{35795CA1-72BC-4CA0-8948-A60616EC7C59}" destId="{96DCDFAD-F959-4CE5-8A07-7A305B4A192D}" srcOrd="1" destOrd="0" presId="urn:microsoft.com/office/officeart/2005/8/layout/vProcess5"/>
    <dgm:cxn modelId="{91E550AB-D0CA-497B-AA1E-BD8DA1224EA3}" type="presOf" srcId="{5C6E3E08-ECA6-47B2-9C09-1A5C51DC9BFC}" destId="{974C3283-641A-40A9-BBCB-8C0875026480}" srcOrd="1" destOrd="0" presId="urn:microsoft.com/office/officeart/2005/8/layout/vProcess5"/>
    <dgm:cxn modelId="{25AE0DB8-6EEB-47CF-B963-B7D977EAD35B}" type="presOf" srcId="{3A14883A-9075-495F-A5D5-93DC8A92E47B}" destId="{6A6421D8-CC5F-44B4-B437-EF8D87EDF470}" srcOrd="0" destOrd="0" presId="urn:microsoft.com/office/officeart/2005/8/layout/vProcess5"/>
    <dgm:cxn modelId="{453B6BF9-F8A2-4C10-A3BB-DC2E5E2A329A}" type="presOf" srcId="{35795CA1-72BC-4CA0-8948-A60616EC7C59}" destId="{E90E8223-848A-4599-8010-52C9F4202AF1}" srcOrd="0" destOrd="0" presId="urn:microsoft.com/office/officeart/2005/8/layout/vProcess5"/>
    <dgm:cxn modelId="{4DA36BFE-062E-4F61-BFDD-6C8DA369A14E}" type="presOf" srcId="{846E7BA1-7F80-4698-84F0-60559B164FED}" destId="{B2ED9B97-6C77-457B-AB96-97BDEB5E6671}" srcOrd="0" destOrd="0" presId="urn:microsoft.com/office/officeart/2005/8/layout/vProcess5"/>
    <dgm:cxn modelId="{33D5BFB7-657F-465D-88BA-22099D7B9E58}" type="presParOf" srcId="{3609C646-E9BF-4796-89C6-9614A88312C8}" destId="{D3196A46-9587-446F-B868-129D285B5BE7}" srcOrd="0" destOrd="0" presId="urn:microsoft.com/office/officeart/2005/8/layout/vProcess5"/>
    <dgm:cxn modelId="{24F54B3F-354D-41D9-AB39-0376F02F7366}" type="presParOf" srcId="{3609C646-E9BF-4796-89C6-9614A88312C8}" destId="{C5B9692F-0002-4514-9BFB-FF522891FAA8}" srcOrd="1" destOrd="0" presId="urn:microsoft.com/office/officeart/2005/8/layout/vProcess5"/>
    <dgm:cxn modelId="{69EF90A2-6B04-46CC-8F13-396E125C8C0E}" type="presParOf" srcId="{3609C646-E9BF-4796-89C6-9614A88312C8}" destId="{ACDCEEEC-CFB0-4EC9-A9C3-0C056C4DEC08}" srcOrd="2" destOrd="0" presId="urn:microsoft.com/office/officeart/2005/8/layout/vProcess5"/>
    <dgm:cxn modelId="{04FEB26D-77CF-428C-B261-05C71EA851A1}" type="presParOf" srcId="{3609C646-E9BF-4796-89C6-9614A88312C8}" destId="{E90E8223-848A-4599-8010-52C9F4202AF1}" srcOrd="3" destOrd="0" presId="urn:microsoft.com/office/officeart/2005/8/layout/vProcess5"/>
    <dgm:cxn modelId="{8D9CCA19-0C35-43EC-8D38-C3536B90456B}" type="presParOf" srcId="{3609C646-E9BF-4796-89C6-9614A88312C8}" destId="{9FCA3AF9-43B1-4405-9F90-38756C1C493D}" srcOrd="4" destOrd="0" presId="urn:microsoft.com/office/officeart/2005/8/layout/vProcess5"/>
    <dgm:cxn modelId="{E9D93D2C-157B-4E0C-AC93-8E6252C1D4BC}" type="presParOf" srcId="{3609C646-E9BF-4796-89C6-9614A88312C8}" destId="{B2ED9B97-6C77-457B-AB96-97BDEB5E6671}" srcOrd="5" destOrd="0" presId="urn:microsoft.com/office/officeart/2005/8/layout/vProcess5"/>
    <dgm:cxn modelId="{D63C3BD9-A0D6-47B4-A6FF-670DFBA69153}" type="presParOf" srcId="{3609C646-E9BF-4796-89C6-9614A88312C8}" destId="{6A6421D8-CC5F-44B4-B437-EF8D87EDF470}" srcOrd="6" destOrd="0" presId="urn:microsoft.com/office/officeart/2005/8/layout/vProcess5"/>
    <dgm:cxn modelId="{BC6718FD-C3D6-4440-AFBE-02873452B7F6}" type="presParOf" srcId="{3609C646-E9BF-4796-89C6-9614A88312C8}" destId="{DB18AA1A-508C-4BB3-93F7-45404471A8D4}" srcOrd="7" destOrd="0" presId="urn:microsoft.com/office/officeart/2005/8/layout/vProcess5"/>
    <dgm:cxn modelId="{527FE86A-39C4-4C34-BEAB-2B157269E06A}" type="presParOf" srcId="{3609C646-E9BF-4796-89C6-9614A88312C8}" destId="{52BBDB04-83E2-4591-8040-AF05AA928D50}" srcOrd="8" destOrd="0" presId="urn:microsoft.com/office/officeart/2005/8/layout/vProcess5"/>
    <dgm:cxn modelId="{C0161DD0-1F56-4F05-A2FE-D5CF10DEBAEF}" type="presParOf" srcId="{3609C646-E9BF-4796-89C6-9614A88312C8}" destId="{974C3283-641A-40A9-BBCB-8C0875026480}" srcOrd="9" destOrd="0" presId="urn:microsoft.com/office/officeart/2005/8/layout/vProcess5"/>
    <dgm:cxn modelId="{E9FB276C-88EE-479D-93FF-05A53A198174}" type="presParOf" srcId="{3609C646-E9BF-4796-89C6-9614A88312C8}" destId="{96DCDFAD-F959-4CE5-8A07-7A305B4A192D}" srcOrd="10" destOrd="0" presId="urn:microsoft.com/office/officeart/2005/8/layout/vProcess5"/>
    <dgm:cxn modelId="{624A33F4-17AB-49EB-A522-9A1EFB68680B}" type="presParOf" srcId="{3609C646-E9BF-4796-89C6-9614A88312C8}" destId="{2FC67DF0-3459-463C-9F13-55C324B9D2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96AC-D6E7-4ED7-A72C-8E439DFD9E3F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CC477-2813-4EFB-A2A5-34A5EB1C7915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60E2C-FB64-4FF5-851D-0D33518DE9AC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Repositório é uma pasta em nuvem (na internet)</a:t>
          </a:r>
          <a:endParaRPr lang="en-US" sz="2200" kern="1200"/>
        </a:p>
      </dsp:txBody>
      <dsp:txXfrm>
        <a:off x="1297085" y="2215"/>
        <a:ext cx="5354167" cy="1123017"/>
      </dsp:txXfrm>
    </dsp:sp>
    <dsp:sp modelId="{C95C6F47-BE9A-40BE-BC10-84B50EEF0F0A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8A7F6-4A7F-4D3A-BCCE-48EC946C85C6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A3EA0-C5AD-4C7A-B2C9-6883FE68799F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Com acesso público e ou privado.</a:t>
          </a:r>
          <a:endParaRPr lang="en-US" sz="2200" kern="1200"/>
        </a:p>
      </dsp:txBody>
      <dsp:txXfrm>
        <a:off x="1297085" y="1405987"/>
        <a:ext cx="5354167" cy="1123017"/>
      </dsp:txXfrm>
    </dsp:sp>
    <dsp:sp modelId="{CB9E14F9-52D6-4C91-939D-E5659E29F61B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516D8-2B84-4638-BBAF-64A9DD3DF698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FA75-4D8F-43EC-8986-99C4A2BF1685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Adicionar participantes (times).</a:t>
          </a:r>
          <a:endParaRPr lang="en-US" sz="2200" kern="1200"/>
        </a:p>
      </dsp:txBody>
      <dsp:txXfrm>
        <a:off x="1297085" y="2809759"/>
        <a:ext cx="5354167" cy="1123017"/>
      </dsp:txXfrm>
    </dsp:sp>
    <dsp:sp modelId="{3FA29130-9C16-45B5-AD49-D5D248DFED56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07CA6-E8CF-4646-AC6B-15259345ECEE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83BA-4805-47C8-B32F-D5F29EC80923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Cada participante possui um Repositório Local.</a:t>
          </a:r>
          <a:endParaRPr lang="en-US" sz="2200" kern="1200"/>
        </a:p>
      </dsp:txBody>
      <dsp:txXfrm>
        <a:off x="1297085" y="4213530"/>
        <a:ext cx="5354167" cy="11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9692F-0002-4514-9BFB-FF522891FAA8}">
      <dsp:nvSpPr>
        <dsp:cNvPr id="0" name=""/>
        <dsp:cNvSpPr/>
      </dsp:nvSpPr>
      <dsp:spPr>
        <a:xfrm>
          <a:off x="0" y="0"/>
          <a:ext cx="4673676" cy="11949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Clone (Clonar  todo o repositório remoto para o local)</a:t>
          </a:r>
          <a:endParaRPr lang="en-US" sz="1900" kern="1200" dirty="0"/>
        </a:p>
      </dsp:txBody>
      <dsp:txXfrm>
        <a:off x="34997" y="34997"/>
        <a:ext cx="3283314" cy="1124908"/>
      </dsp:txXfrm>
    </dsp:sp>
    <dsp:sp modelId="{ACDCEEEC-CFB0-4EC9-A9C3-0C056C4DEC08}">
      <dsp:nvSpPr>
        <dsp:cNvPr id="0" name=""/>
        <dsp:cNvSpPr/>
      </dsp:nvSpPr>
      <dsp:spPr>
        <a:xfrm>
          <a:off x="391420" y="1412157"/>
          <a:ext cx="4673676" cy="11949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Commit</a:t>
          </a:r>
          <a:r>
            <a:rPr lang="pt-BR" sz="1900" kern="1200" dirty="0"/>
            <a:t> (Cada nova atualização do nosso software).</a:t>
          </a:r>
          <a:endParaRPr lang="en-US" sz="1900" kern="1200" dirty="0"/>
        </a:p>
      </dsp:txBody>
      <dsp:txXfrm>
        <a:off x="426417" y="1447154"/>
        <a:ext cx="3435574" cy="1124908"/>
      </dsp:txXfrm>
    </dsp:sp>
    <dsp:sp modelId="{E90E8223-848A-4599-8010-52C9F4202AF1}">
      <dsp:nvSpPr>
        <dsp:cNvPr id="0" name=""/>
        <dsp:cNvSpPr/>
      </dsp:nvSpPr>
      <dsp:spPr>
        <a:xfrm>
          <a:off x="776998" y="2824315"/>
          <a:ext cx="4673676" cy="11949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Push</a:t>
          </a:r>
          <a:r>
            <a:rPr lang="pt-BR" sz="1900" kern="1200" dirty="0"/>
            <a:t> (Empurrar as atualizações do repositório local para o remoto)</a:t>
          </a:r>
          <a:endParaRPr lang="en-US" sz="1900" kern="1200" dirty="0"/>
        </a:p>
      </dsp:txBody>
      <dsp:txXfrm>
        <a:off x="811995" y="2859312"/>
        <a:ext cx="3441416" cy="1124908"/>
      </dsp:txXfrm>
    </dsp:sp>
    <dsp:sp modelId="{9FCA3AF9-43B1-4405-9F90-38756C1C493D}">
      <dsp:nvSpPr>
        <dsp:cNvPr id="0" name=""/>
        <dsp:cNvSpPr/>
      </dsp:nvSpPr>
      <dsp:spPr>
        <a:xfrm>
          <a:off x="1168419" y="4236473"/>
          <a:ext cx="4673676" cy="11949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Pull</a:t>
          </a:r>
          <a:r>
            <a:rPr lang="pt-BR" sz="1900" kern="1200" dirty="0"/>
            <a:t> (Puxar as atualizações feitas do repositório remoto para o local</a:t>
          </a:r>
          <a:endParaRPr lang="en-US" sz="1900" kern="1200" dirty="0"/>
        </a:p>
      </dsp:txBody>
      <dsp:txXfrm>
        <a:off x="1203416" y="4271470"/>
        <a:ext cx="3435574" cy="1124908"/>
      </dsp:txXfrm>
    </dsp:sp>
    <dsp:sp modelId="{B2ED9B97-6C77-457B-AB96-97BDEB5E6671}">
      <dsp:nvSpPr>
        <dsp:cNvPr id="0" name=""/>
        <dsp:cNvSpPr/>
      </dsp:nvSpPr>
      <dsp:spPr>
        <a:xfrm>
          <a:off x="3896989" y="915186"/>
          <a:ext cx="776686" cy="776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071743" y="915186"/>
        <a:ext cx="427178" cy="584456"/>
      </dsp:txXfrm>
    </dsp:sp>
    <dsp:sp modelId="{6A6421D8-CC5F-44B4-B437-EF8D87EDF470}">
      <dsp:nvSpPr>
        <dsp:cNvPr id="0" name=""/>
        <dsp:cNvSpPr/>
      </dsp:nvSpPr>
      <dsp:spPr>
        <a:xfrm>
          <a:off x="4288409" y="2327344"/>
          <a:ext cx="776686" cy="776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463163" y="2327344"/>
        <a:ext cx="427178" cy="584456"/>
      </dsp:txXfrm>
    </dsp:sp>
    <dsp:sp modelId="{DB18AA1A-508C-4BB3-93F7-45404471A8D4}">
      <dsp:nvSpPr>
        <dsp:cNvPr id="0" name=""/>
        <dsp:cNvSpPr/>
      </dsp:nvSpPr>
      <dsp:spPr>
        <a:xfrm>
          <a:off x="4673987" y="3739502"/>
          <a:ext cx="776686" cy="776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848741" y="3739502"/>
        <a:ext cx="427178" cy="58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24" r:id="rId7"/>
    <p:sldLayoutId id="2147483725" r:id="rId8"/>
    <p:sldLayoutId id="2147483714" r:id="rId9"/>
    <p:sldLayoutId id="2147483715" r:id="rId10"/>
    <p:sldLayoutId id="2147483716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4560-C69B-47C4-A1C0-D79EBF4F2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D9BA75-3119-4511-B4F4-7F24FC17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pt-BR"/>
              <a:t>Versionamento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714376-D373-4F6C-8C6F-5CDF1376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pt-BR"/>
              <a:t>Eclipse e GitHub</a:t>
            </a:r>
          </a:p>
        </p:txBody>
      </p:sp>
    </p:spTree>
    <p:extLst>
      <p:ext uri="{BB962C8B-B14F-4D97-AF65-F5344CB8AC3E}">
        <p14:creationId xmlns:p14="http://schemas.microsoft.com/office/powerpoint/2010/main" val="128499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10CB5-5BEF-429F-83DD-B94936B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pt-BR" sz="3600"/>
              <a:t>Repositório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1A529AD-1544-42D8-A20D-161CAF252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94214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BA947F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737E83-DCAA-4F87-8A3F-7DD642C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Repositório remoto (GitHub)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2C75A-B18F-4C42-9B79-7140445A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pt-BR" sz="2000"/>
              <a:t>Para controlar o repositório local (IDE Eclipse), já que estamos desenvolvendo sistemas (Sóftware) em Java.</a:t>
            </a:r>
          </a:p>
        </p:txBody>
      </p:sp>
    </p:spTree>
    <p:extLst>
      <p:ext uri="{BB962C8B-B14F-4D97-AF65-F5344CB8AC3E}">
        <p14:creationId xmlns:p14="http://schemas.microsoft.com/office/powerpoint/2010/main" val="13869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8D522-AD32-496D-82A0-51D13051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pt-BR" dirty="0"/>
              <a:t>Conceitos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258C588-9C60-4FC5-B136-E5574892A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512521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3532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A947F"/>
      </a:accent1>
      <a:accent2>
        <a:srgbClr val="C69699"/>
      </a:accent2>
      <a:accent3>
        <a:srgbClr val="ACA383"/>
      </a:accent3>
      <a:accent4>
        <a:srgbClr val="79AAB1"/>
      </a:accent4>
      <a:accent5>
        <a:srgbClr val="8AA3C0"/>
      </a:accent5>
      <a:accent6>
        <a:srgbClr val="7F82BA"/>
      </a:accent6>
      <a:hlink>
        <a:srgbClr val="5A879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Versionamento</vt:lpstr>
      <vt:lpstr>Repositório</vt:lpstr>
      <vt:lpstr>Repositório remoto (GitHub)</vt:lpstr>
      <vt:lpstr>Conceitos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Versionamento</dc:title>
  <dc:creator>WELLINGTON FABIO DE OLIVEIRA MARTINS</dc:creator>
  <cp:lastModifiedBy>WELLINGTON FABIO DE OLIVEIRA MARTINS</cp:lastModifiedBy>
  <cp:revision>2</cp:revision>
  <dcterms:created xsi:type="dcterms:W3CDTF">2020-08-12T17:10:50Z</dcterms:created>
  <dcterms:modified xsi:type="dcterms:W3CDTF">2020-08-12T17:26:29Z</dcterms:modified>
</cp:coreProperties>
</file>