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1E7D5-1B44-4EF4-988C-70AF5D88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695DD9-E2E5-4BED-A970-2D6D976D7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7CC51-9AE3-4BFA-9A34-1001437D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ECC4-00BE-4635-88DC-96EA9A5D4B6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7FED67-392F-4D6F-AFE1-36458FCB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89A097-F963-45E1-9392-7B0A095F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984C-7891-494C-A319-14DC1E2C6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8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B6C5-8DC8-43C4-B6D8-18615C74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6E54C9-E823-40AC-8482-3D866777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986CB0-44F6-42E7-827F-E0FD7938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ECC4-00BE-4635-88DC-96EA9A5D4B6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1075AB-BB79-403A-BC1C-2F19846A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7C07FB-C01B-4689-B897-F3755295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984C-7891-494C-A319-14DC1E2C6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60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7AD9AD-D609-4A43-ADD5-589722C45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333499-8CB0-4004-9B4E-624D1B39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1F6C79-2C00-494F-BDB1-9512BAFE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ECC4-00BE-4635-88DC-96EA9A5D4B6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D0700-7BAC-4C91-B85D-BB975D36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AA0C4-EF63-4288-8D77-2FEA5635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984C-7891-494C-A319-14DC1E2C6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17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2FC9A-9E8B-48E5-B701-96912290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958C7-E4B8-42A5-9510-9A851C40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C80997-597B-41B9-BABB-6600AAFF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ECC4-00BE-4635-88DC-96EA9A5D4B6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DC47E2-BEB1-4EC8-A20F-DFEF4591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962A73-AA2B-45F9-A044-CE47571A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984C-7891-494C-A319-14DC1E2C6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A4A9B-F3C7-4846-AF03-2A23FBFA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7064B4-6FC5-4639-B660-7CC2729B2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48113B-A8E3-497A-8911-B94D678C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ECC4-00BE-4635-88DC-96EA9A5D4B6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1C241E-5AFC-4E48-A001-56B31C52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E77147-AC32-4DA9-9FE0-3FD533E6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984C-7891-494C-A319-14DC1E2C6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75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4AF19-4CFD-4D46-931A-B0322B11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7A235C-09DD-4E0E-B191-149FD4B0E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9413F0-15A4-4C63-B6A4-AF56CFD1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26E0E9-A8E7-4CD7-B589-7C182942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ECC4-00BE-4635-88DC-96EA9A5D4B6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46C9CA-F550-4F7A-8A6E-9B3E3BC1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37C352-F321-4B24-AEFE-153AE435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984C-7891-494C-A319-14DC1E2C6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13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1BC6B-B280-4F86-A731-B957B8C2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83DCDF-9D86-4CB5-9BF2-09125CCB0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EA5DEB-4DEA-47C4-AED4-7F1A6833B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95FE40-A1B7-493A-8CC2-A4D2FBFF1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6495C0-E8A8-42CC-964A-AF4C3BB8C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EF0340-0511-4568-B854-413C0466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ECC4-00BE-4635-88DC-96EA9A5D4B6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9A4C02-4437-4620-B36A-0865C5BE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090C35-E8EA-4683-BF47-DC3AFFF6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984C-7891-494C-A319-14DC1E2C6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6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5A610-8025-4F07-B2E0-97CD7252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CAA73A-DADF-494F-BA7F-11EC7F06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ECC4-00BE-4635-88DC-96EA9A5D4B6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612154-3B37-46D6-ADCD-BD25960C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136CD7-1ED8-44EB-B516-4FD253EE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984C-7891-494C-A319-14DC1E2C6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7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5D2047-7571-471F-9DD6-4CA0FB99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ECC4-00BE-4635-88DC-96EA9A5D4B6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F0CCB6-CF30-49A1-8272-E94A0177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FB4641-C617-4DF6-9625-4A8DF2E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984C-7891-494C-A319-14DC1E2C6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0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2DCE5-A6B5-4B8A-85FB-B21F0501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0359FE-0086-40B1-9E6A-62DDA9336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C012D4-42E5-4720-B890-81F1AFC7B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201162-9159-410D-B436-067B5DDC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ECC4-00BE-4635-88DC-96EA9A5D4B6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4F83FB-D84F-4FB3-9043-E5C8E1C6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84894D-C916-4781-A4A8-CB30C257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984C-7891-494C-A319-14DC1E2C6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37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FED6E-B4D7-4042-895C-59703FEC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299969-9A74-43FC-94C7-B1571D70B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F3604-2C4B-414F-BBBB-E205EC1C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139779-CE80-4FC1-B255-7EA101EB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ECC4-00BE-4635-88DC-96EA9A5D4B6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7E7FD6-FDCE-4B7C-BDFC-918F2BF6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F0216A-2501-4BD3-BC55-129F294D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3984C-7891-494C-A319-14DC1E2C6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28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BE010B-D6E5-433D-8F69-94D97441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3984A3-0076-4F28-8E32-4174F98B0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F8524-A653-4C44-B739-A22FD575B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3ECC4-00BE-4635-88DC-96EA9A5D4B6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7C9B5C-3783-4483-99FE-7E5196B67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3F9B5F-68A6-4053-9D29-542812CA9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984C-7891-494C-A319-14DC1E2C6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4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EA8ED-9259-4084-B53D-8671453F2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Clara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03A040-DC3A-4F50-AA96-5CDF62341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Clínica de dentistas</a:t>
            </a:r>
          </a:p>
          <a:p>
            <a:r>
              <a:rPr lang="pt-BR" dirty="0"/>
              <a:t>POO (Programação Orientada a Objetos)</a:t>
            </a:r>
          </a:p>
          <a:p>
            <a:r>
              <a:rPr lang="pt-BR" dirty="0"/>
              <a:t>MVC (</a:t>
            </a:r>
            <a:r>
              <a:rPr lang="pt-BR" dirty="0" err="1"/>
              <a:t>Model</a:t>
            </a:r>
            <a:r>
              <a:rPr lang="pt-BR" dirty="0"/>
              <a:t>, </a:t>
            </a:r>
            <a:r>
              <a:rPr lang="pt-BR" dirty="0" err="1"/>
              <a:t>View</a:t>
            </a:r>
            <a:r>
              <a:rPr lang="pt-BR" dirty="0"/>
              <a:t>, </a:t>
            </a:r>
            <a:r>
              <a:rPr lang="pt-BR" dirty="0" err="1"/>
              <a:t>Controller</a:t>
            </a:r>
            <a:r>
              <a:rPr lang="pt-BR" dirty="0"/>
              <a:t>)</a:t>
            </a:r>
          </a:p>
          <a:p>
            <a:r>
              <a:rPr lang="pt-BR" dirty="0"/>
              <a:t>CRUD (</a:t>
            </a:r>
            <a:r>
              <a:rPr lang="pt-BR" dirty="0" err="1"/>
              <a:t>Create</a:t>
            </a:r>
            <a:r>
              <a:rPr lang="pt-BR" dirty="0"/>
              <a:t>, </a:t>
            </a:r>
            <a:r>
              <a:rPr lang="pt-BR" dirty="0" err="1"/>
              <a:t>Read</a:t>
            </a:r>
            <a:r>
              <a:rPr lang="pt-BR" dirty="0"/>
              <a:t>, Update, Delete)</a:t>
            </a:r>
          </a:p>
          <a:p>
            <a:r>
              <a:rPr lang="pt-BR" dirty="0"/>
              <a:t>Relacionamento de Classes (Java)</a:t>
            </a:r>
          </a:p>
        </p:txBody>
      </p:sp>
    </p:spTree>
    <p:extLst>
      <p:ext uri="{BB962C8B-B14F-4D97-AF65-F5344CB8AC3E}">
        <p14:creationId xmlns:p14="http://schemas.microsoft.com/office/powerpoint/2010/main" val="136706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59B05-8F77-4F15-A5DA-8E8C354A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(Diagrama de Classes)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98F0117-61B5-4FFD-90F6-DD2048AA8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02C93-F6EB-4603-A888-8CF9820C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730961"/>
          </a:xfrm>
        </p:spPr>
        <p:txBody>
          <a:bodyPr>
            <a:normAutofit fontScale="90000"/>
          </a:bodyPr>
          <a:lstStyle/>
          <a:p>
            <a:r>
              <a:rPr lang="pt-BR" dirty="0"/>
              <a:t>Relacionamentos de Associação</a:t>
            </a:r>
            <a:br>
              <a:rPr lang="pt-BR" dirty="0"/>
            </a:br>
            <a:r>
              <a:rPr lang="pt-BR" dirty="0" err="1"/>
              <a:t>Associação</a:t>
            </a:r>
            <a:r>
              <a:rPr lang="pt-BR" dirty="0"/>
              <a:t> por composição </a:t>
            </a:r>
            <a:br>
              <a:rPr lang="pt-BR" dirty="0"/>
            </a:br>
            <a:r>
              <a:rPr lang="pt-BR" dirty="0"/>
              <a:t>Associação por agregação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A6C1679-F304-4173-8125-1E46B510B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2141538"/>
            <a:ext cx="7739489" cy="43513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54B9EB-1F76-4F37-80C4-57B375EF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23" y="972275"/>
            <a:ext cx="2019048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4669B-62A4-4408-8292-4583F6DB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Abstração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C8B9C40-75E5-4AC6-B2BD-2496BB0DE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354" y="1131353"/>
            <a:ext cx="3932237" cy="4737635"/>
          </a:xfrm>
          <a:prstGeom prst="rect">
            <a:avLst/>
          </a:prstGeo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86613B-6EB4-479C-AB07-F43C4D662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ato de dividir um projeto em várias classes tratando cada etapa separadamente de forma organizada.</a:t>
            </a:r>
          </a:p>
        </p:txBody>
      </p:sp>
    </p:spTree>
    <p:extLst>
      <p:ext uri="{BB962C8B-B14F-4D97-AF65-F5344CB8AC3E}">
        <p14:creationId xmlns:p14="http://schemas.microsoft.com/office/powerpoint/2010/main" val="1160177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Projeto Clara</vt:lpstr>
      <vt:lpstr>Herança (Diagrama de Classes)</vt:lpstr>
      <vt:lpstr>Relacionamentos de Associação Associação por composição  Associação por agregação</vt:lpstr>
      <vt:lpstr>Abstração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Clara</dc:title>
  <dc:creator>WELLINGTON FABIO DE OLIVEIRA MARTINS</dc:creator>
  <cp:lastModifiedBy>WELLINGTON FABIO DE OLIVEIRA MARTINS</cp:lastModifiedBy>
  <cp:revision>4</cp:revision>
  <dcterms:created xsi:type="dcterms:W3CDTF">2020-06-03T17:03:37Z</dcterms:created>
  <dcterms:modified xsi:type="dcterms:W3CDTF">2020-06-03T18:48:31Z</dcterms:modified>
</cp:coreProperties>
</file>