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730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36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173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5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1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5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 e GUI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MVC –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r>
              <a:rPr lang="pt-BR" dirty="0" smtClean="0"/>
              <a:t> (Modelo, Visão e Controle) “Camadas”</a:t>
            </a:r>
          </a:p>
          <a:p>
            <a:r>
              <a:rPr lang="pt-BR" dirty="0" smtClean="0"/>
              <a:t>GUI – 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 (Interface Gráfica de Usuário)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2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sistema de salários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81" y="1617028"/>
            <a:ext cx="3631385" cy="4250372"/>
          </a:xfrm>
        </p:spPr>
      </p:pic>
    </p:spTree>
    <p:extLst>
      <p:ext uri="{BB962C8B-B14F-4D97-AF65-F5344CB8AC3E}">
        <p14:creationId xmlns:p14="http://schemas.microsoft.com/office/powerpoint/2010/main" val="32064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execução no console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98293"/>
            <a:ext cx="9601200" cy="5089793"/>
          </a:xfrm>
        </p:spPr>
        <p:txBody>
          <a:bodyPr numCol="3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 Marcos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 Mariana 5000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 Andréia 3000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 Adriano 12000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[matricula=1, </a:t>
            </a:r>
            <a:r>
              <a:rPr lang="pt-BR" sz="600" dirty="0" err="1"/>
              <a:t>funcionario</a:t>
            </a:r>
            <a:r>
              <a:rPr lang="pt-BR" sz="600" dirty="0"/>
              <a:t>=Marcos, salario=1200.00, INSS=168.00, </a:t>
            </a:r>
            <a:r>
              <a:rPr lang="pt-BR" sz="600" dirty="0" err="1"/>
              <a:t>SalarioBase</a:t>
            </a:r>
            <a:r>
              <a:rPr lang="pt-BR" sz="600" dirty="0"/>
              <a:t>=1032.00]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[matricula=2, </a:t>
            </a:r>
            <a:r>
              <a:rPr lang="pt-BR" sz="600" dirty="0" err="1"/>
              <a:t>funcionario</a:t>
            </a:r>
            <a:r>
              <a:rPr lang="pt-BR" sz="600" dirty="0"/>
              <a:t>=Mariana, salario=5000.00, INSS=700.00, </a:t>
            </a:r>
            <a:r>
              <a:rPr lang="pt-BR" sz="600" dirty="0" err="1"/>
              <a:t>SalarioBase</a:t>
            </a:r>
            <a:r>
              <a:rPr lang="pt-BR" sz="600" dirty="0"/>
              <a:t>=4300.00]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[matricula=3, </a:t>
            </a:r>
            <a:r>
              <a:rPr lang="pt-BR" sz="600" dirty="0" err="1"/>
              <a:t>funcionario</a:t>
            </a:r>
            <a:r>
              <a:rPr lang="pt-BR" sz="600" dirty="0"/>
              <a:t>=Andréia, salario=3000.00, INSS=420.00, </a:t>
            </a:r>
            <a:r>
              <a:rPr lang="pt-BR" sz="600" dirty="0" err="1"/>
              <a:t>SalarioBase</a:t>
            </a:r>
            <a:r>
              <a:rPr lang="pt-BR" sz="600" dirty="0"/>
              <a:t>=2580.00]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[matricula=4, </a:t>
            </a:r>
            <a:r>
              <a:rPr lang="pt-BR" sz="600" dirty="0" err="1"/>
              <a:t>funcionario</a:t>
            </a:r>
            <a:r>
              <a:rPr lang="pt-BR" sz="600" dirty="0"/>
              <a:t>=Adriano, salario=12000.00, INSS=900.70, </a:t>
            </a:r>
            <a:r>
              <a:rPr lang="pt-BR" sz="600" dirty="0" err="1"/>
              <a:t>SalarioBase</a:t>
            </a:r>
            <a:r>
              <a:rPr lang="pt-BR" sz="600" dirty="0"/>
              <a:t>=11099.30]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/>
              <a:t>Sal.Cont.Alíquota</a:t>
            </a:r>
            <a:endParaRPr lang="pt-BR" sz="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1100.010.075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2203.490.09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3305.230.12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6433.570.14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Digite a matrícula: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[matricula=2, </a:t>
            </a:r>
            <a:r>
              <a:rPr lang="pt-BR" sz="600" dirty="0" err="1"/>
              <a:t>funcionario</a:t>
            </a:r>
            <a:r>
              <a:rPr lang="pt-BR" sz="600" dirty="0"/>
              <a:t>=Mariana, salario=5000.00, INSS=700.00, </a:t>
            </a:r>
            <a:r>
              <a:rPr lang="pt-BR" sz="600" dirty="0" err="1"/>
              <a:t>SalarioBase</a:t>
            </a:r>
            <a:r>
              <a:rPr lang="pt-BR" sz="600" dirty="0"/>
              <a:t>=4300.00]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Digite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Mari 7000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[matricula=1, </a:t>
            </a:r>
            <a:r>
              <a:rPr lang="pt-BR" sz="600" dirty="0" err="1"/>
              <a:t>funcionario</a:t>
            </a:r>
            <a:r>
              <a:rPr lang="pt-BR" sz="600" dirty="0"/>
              <a:t>=Marcos, salario=1200.00, INSS=168.00, </a:t>
            </a:r>
            <a:r>
              <a:rPr lang="pt-BR" sz="600" dirty="0" err="1"/>
              <a:t>SalarioBase</a:t>
            </a:r>
            <a:r>
              <a:rPr lang="pt-BR" sz="600" dirty="0"/>
              <a:t>=1032.00]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[matricula=2, </a:t>
            </a:r>
            <a:r>
              <a:rPr lang="pt-BR" sz="600" dirty="0" err="1"/>
              <a:t>funcionario</a:t>
            </a:r>
            <a:r>
              <a:rPr lang="pt-BR" sz="600" dirty="0"/>
              <a:t>=Mari, salario=7000.00, INSS=900.70, </a:t>
            </a:r>
            <a:r>
              <a:rPr lang="pt-BR" sz="600" dirty="0" err="1"/>
              <a:t>SalarioBase</a:t>
            </a:r>
            <a:r>
              <a:rPr lang="pt-BR" sz="600" dirty="0"/>
              <a:t>=6099.30]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[matricula=3, </a:t>
            </a:r>
            <a:r>
              <a:rPr lang="pt-BR" sz="600" dirty="0" err="1"/>
              <a:t>funcionario</a:t>
            </a:r>
            <a:r>
              <a:rPr lang="pt-BR" sz="600" dirty="0"/>
              <a:t>=Andréia, salario=3000.00, INSS=420.00, </a:t>
            </a:r>
            <a:r>
              <a:rPr lang="pt-BR" sz="600" dirty="0" err="1"/>
              <a:t>SalarioBase</a:t>
            </a:r>
            <a:r>
              <a:rPr lang="pt-BR" sz="600" dirty="0"/>
              <a:t>=2580.00]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[matricula=4, </a:t>
            </a:r>
            <a:r>
              <a:rPr lang="pt-BR" sz="600" dirty="0" err="1"/>
              <a:t>funcionario</a:t>
            </a:r>
            <a:r>
              <a:rPr lang="pt-BR" sz="600" dirty="0"/>
              <a:t>=Adriano, salario=12000.00, INSS=900.70, </a:t>
            </a:r>
            <a:r>
              <a:rPr lang="pt-BR" sz="600" dirty="0" err="1"/>
              <a:t>SalarioBase</a:t>
            </a:r>
            <a:r>
              <a:rPr lang="pt-BR" sz="600" dirty="0"/>
              <a:t>=11099.30]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/>
              <a:t>Sal.Cont.Alíquota</a:t>
            </a:r>
            <a:endParaRPr lang="pt-BR" sz="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1100.010.075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2203.490.09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3305.230.12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6433.570.14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Digite a matrícula: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[matricula=1, </a:t>
            </a:r>
            <a:r>
              <a:rPr lang="pt-BR" sz="600" dirty="0" err="1"/>
              <a:t>funcionario</a:t>
            </a:r>
            <a:r>
              <a:rPr lang="pt-BR" sz="600" dirty="0"/>
              <a:t>=Marcos, salario=1200.00, INSS=168.00, </a:t>
            </a:r>
            <a:r>
              <a:rPr lang="pt-BR" sz="600" dirty="0" err="1"/>
              <a:t>SalarioBase</a:t>
            </a:r>
            <a:r>
              <a:rPr lang="pt-BR" sz="600" dirty="0"/>
              <a:t>=1032.00]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[matricula=2, </a:t>
            </a:r>
            <a:r>
              <a:rPr lang="pt-BR" sz="600" dirty="0" err="1"/>
              <a:t>funcionario</a:t>
            </a:r>
            <a:r>
              <a:rPr lang="pt-BR" sz="600" dirty="0"/>
              <a:t>=Mari, salario=7000.00, INSS=900.70, </a:t>
            </a:r>
            <a:r>
              <a:rPr lang="pt-BR" sz="600" dirty="0" err="1"/>
              <a:t>SalarioBase</a:t>
            </a:r>
            <a:r>
              <a:rPr lang="pt-BR" sz="600" dirty="0"/>
              <a:t>=6099.30]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[matricula=3, </a:t>
            </a:r>
            <a:r>
              <a:rPr lang="pt-BR" sz="600" dirty="0" err="1"/>
              <a:t>funcionario</a:t>
            </a:r>
            <a:r>
              <a:rPr lang="pt-BR" sz="600" dirty="0"/>
              <a:t>=Andréia, salario=3000.00, INSS=420.00, </a:t>
            </a:r>
            <a:r>
              <a:rPr lang="pt-BR" sz="600" dirty="0" err="1"/>
              <a:t>SalarioBase</a:t>
            </a:r>
            <a:r>
              <a:rPr lang="pt-BR" sz="600" dirty="0"/>
              <a:t>=2580.00]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Salario [matricula=4, </a:t>
            </a:r>
            <a:r>
              <a:rPr lang="pt-BR" sz="600" dirty="0" err="1"/>
              <a:t>funcionario</a:t>
            </a:r>
            <a:r>
              <a:rPr lang="pt-BR" sz="600" dirty="0"/>
              <a:t>=Adriano, salario=12000.00, INSS=900.70, </a:t>
            </a:r>
            <a:r>
              <a:rPr lang="pt-BR" sz="600" dirty="0" err="1"/>
              <a:t>SalarioBase</a:t>
            </a:r>
            <a:r>
              <a:rPr lang="pt-BR" sz="600" dirty="0"/>
              <a:t>=11099.30]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/>
              <a:t>Sal.Cont.Alíquota</a:t>
            </a:r>
            <a:endParaRPr lang="pt-BR" sz="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1100.010.075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2203.490.09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3305.230.12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6433.570.14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Digite a matrícula: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Matrícula não encontrada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/>
              <a:t>Valews</a:t>
            </a:r>
            <a:r>
              <a:rPr lang="pt-BR" sz="600" dirty="0"/>
              <a:t>, </a:t>
            </a:r>
            <a:r>
              <a:rPr lang="pt-BR" sz="600" dirty="0" err="1"/>
              <a:t>Falows</a:t>
            </a:r>
            <a:r>
              <a:rPr lang="pt-BR" sz="600" dirty="0"/>
              <a:t>...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264868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8466" y="396607"/>
            <a:ext cx="10873649" cy="6103345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 Marcos 1200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 Mariana 5000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 Andréia 3000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Matricula: Funcionário: Salario: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 Adriano 12000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1.Cadastrar Salario;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2.Listar Salários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3.Alterar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4.Excluir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5.Sair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Salario [matricula=1, </a:t>
            </a:r>
            <a:r>
              <a:rPr lang="pt-BR" sz="1200" dirty="0" err="1"/>
              <a:t>funcionario</a:t>
            </a:r>
            <a:r>
              <a:rPr lang="pt-BR" sz="1200" dirty="0"/>
              <a:t>=Marcos, salario=1200.00, INSS=168.00, </a:t>
            </a:r>
            <a:r>
              <a:rPr lang="pt-BR" sz="1200" dirty="0" err="1"/>
              <a:t>SalarioBase</a:t>
            </a:r>
            <a:r>
              <a:rPr lang="pt-BR" sz="1200" dirty="0"/>
              <a:t>=1032.00]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Salario [matricula=2, </a:t>
            </a:r>
            <a:r>
              <a:rPr lang="pt-BR" sz="1200" dirty="0" err="1"/>
              <a:t>funcionario</a:t>
            </a:r>
            <a:r>
              <a:rPr lang="pt-BR" sz="1200" dirty="0"/>
              <a:t>=Mariana, salario=5000.00, INSS=700.00, </a:t>
            </a:r>
            <a:r>
              <a:rPr lang="pt-BR" sz="1200" dirty="0" err="1"/>
              <a:t>SalarioBase</a:t>
            </a:r>
            <a:r>
              <a:rPr lang="pt-BR" sz="1200" dirty="0"/>
              <a:t>=4300.00]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Salario [matricula=3, </a:t>
            </a:r>
            <a:r>
              <a:rPr lang="pt-BR" sz="1200" dirty="0" err="1"/>
              <a:t>funcionario</a:t>
            </a:r>
            <a:r>
              <a:rPr lang="pt-BR" sz="1200" dirty="0"/>
              <a:t>=Andréia, salario=3000.00, INSS=420.00, </a:t>
            </a:r>
            <a:r>
              <a:rPr lang="pt-BR" sz="1200" dirty="0" err="1"/>
              <a:t>SalarioBase</a:t>
            </a:r>
            <a:r>
              <a:rPr lang="pt-BR" sz="1200" dirty="0"/>
              <a:t>=2580.00]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Salario [matricula=4, </a:t>
            </a:r>
            <a:r>
              <a:rPr lang="pt-BR" sz="1200" dirty="0" err="1"/>
              <a:t>funcionario</a:t>
            </a:r>
            <a:r>
              <a:rPr lang="pt-BR" sz="1200" dirty="0"/>
              <a:t>=Adriano, salario=12000.00, INSS=900.70, </a:t>
            </a:r>
            <a:r>
              <a:rPr lang="pt-BR" sz="1200" dirty="0" err="1"/>
              <a:t>SalarioBase</a:t>
            </a:r>
            <a:r>
              <a:rPr lang="pt-BR" sz="1200" dirty="0"/>
              <a:t>=11099.30]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Sal.Cont</a:t>
            </a:r>
            <a:r>
              <a:rPr lang="pt-BR" sz="1200" dirty="0" smtClean="0"/>
              <a:t>.	Alíquota</a:t>
            </a: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1100.01	0.075</a:t>
            </a: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2203.49	0.09</a:t>
            </a: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3305.23	0.12</a:t>
            </a: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6433.57	0.14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88632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212</TotalTime>
  <Words>508</Words>
  <Application>Microsoft Office PowerPoint</Application>
  <PresentationFormat>Widescreen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MVC e GUI</vt:lpstr>
      <vt:lpstr>Exemplo de um sistema de salários</vt:lpstr>
      <vt:lpstr>Exemplo da execução no console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e GUI</dc:title>
  <dc:creator>Wellington Martins</dc:creator>
  <cp:lastModifiedBy>Wellington Martins</cp:lastModifiedBy>
  <cp:revision>2</cp:revision>
  <dcterms:created xsi:type="dcterms:W3CDTF">2021-05-31T16:41:40Z</dcterms:created>
  <dcterms:modified xsi:type="dcterms:W3CDTF">2021-05-31T20:14:10Z</dcterms:modified>
</cp:coreProperties>
</file>