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31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0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3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2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8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2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6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9745-1C2D-4722-A553-3FD18DCAAB4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4D8DC-E633-4ADE-B6ED-8B7FBF2BC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Herança e Classes Abstratas e Polimorfismo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relacionamento de Herança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47" y="2160588"/>
            <a:ext cx="5329343" cy="3881437"/>
          </a:xfrm>
        </p:spPr>
      </p:pic>
    </p:spTree>
    <p:extLst>
      <p:ext uri="{BB962C8B-B14F-4D97-AF65-F5344CB8AC3E}">
        <p14:creationId xmlns:p14="http://schemas.microsoft.com/office/powerpoint/2010/main" val="2899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Sobrecarga</a:t>
            </a:r>
            <a:r>
              <a:rPr lang="pt-BR" dirty="0" smtClean="0"/>
              <a:t> e </a:t>
            </a:r>
            <a:r>
              <a:rPr lang="pt-BR" b="1" dirty="0" smtClean="0"/>
              <a:t>Sobrescrita</a:t>
            </a:r>
            <a:r>
              <a:rPr lang="pt-BR" dirty="0" smtClean="0"/>
              <a:t>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Estas duas maneiras e comportamentos dos métodos Java, também são chamados de </a:t>
            </a:r>
            <a:r>
              <a:rPr lang="pt-BR" sz="4000" b="1" dirty="0" smtClean="0"/>
              <a:t>Polimorfismo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Sobrecarga</a:t>
            </a:r>
            <a:r>
              <a:rPr lang="pt-BR" dirty="0" smtClean="0"/>
              <a:t>, são vários métodos com o mesmo nome em uma </a:t>
            </a:r>
            <a:r>
              <a:rPr lang="pt-BR" b="1" dirty="0" smtClean="0"/>
              <a:t>mesma</a:t>
            </a:r>
            <a:r>
              <a:rPr lang="pt-BR" dirty="0" smtClean="0"/>
              <a:t> </a:t>
            </a:r>
            <a:r>
              <a:rPr lang="pt-BR" b="1" dirty="0" smtClean="0"/>
              <a:t>classe</a:t>
            </a:r>
            <a:r>
              <a:rPr lang="pt-BR" dirty="0" smtClean="0"/>
              <a:t>, porém com </a:t>
            </a:r>
            <a:r>
              <a:rPr lang="pt-BR" b="1" dirty="0" smtClean="0"/>
              <a:t>parâmetros</a:t>
            </a:r>
            <a:r>
              <a:rPr lang="pt-BR" dirty="0" smtClean="0"/>
              <a:t> diferentes.</a:t>
            </a:r>
          </a:p>
          <a:p>
            <a:r>
              <a:rPr lang="pt-BR" b="1" dirty="0" smtClean="0"/>
              <a:t>Sobrescrita</a:t>
            </a:r>
            <a:r>
              <a:rPr lang="pt-BR" dirty="0" smtClean="0"/>
              <a:t>, são métodos com o mesmo nome e parâmetros em </a:t>
            </a:r>
            <a:r>
              <a:rPr lang="pt-BR" b="1" dirty="0" smtClean="0"/>
              <a:t>classes</a:t>
            </a:r>
            <a:r>
              <a:rPr lang="pt-BR" dirty="0" smtClean="0"/>
              <a:t> </a:t>
            </a:r>
            <a:r>
              <a:rPr lang="pt-BR" b="1" dirty="0" smtClean="0"/>
              <a:t>diferentes</a:t>
            </a:r>
            <a:r>
              <a:rPr lang="pt-BR" dirty="0" smtClean="0"/>
              <a:t> que possuam relação de </a:t>
            </a:r>
            <a:r>
              <a:rPr lang="pt-BR" b="1" dirty="0" smtClean="0"/>
              <a:t>herança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classe que não pode ser </a:t>
            </a:r>
            <a:r>
              <a:rPr lang="pt-BR" u="sng" dirty="0" smtClean="0"/>
              <a:t>instanciada</a:t>
            </a:r>
            <a:r>
              <a:rPr lang="pt-BR" dirty="0" smtClean="0"/>
              <a:t>, portanto </a:t>
            </a:r>
            <a:r>
              <a:rPr lang="pt-BR" b="1" dirty="0" smtClean="0"/>
              <a:t>não se torna um Objeto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Ela serve somente para ser uma superclasse “Ter seus atributos e métodos herdados por outras classes”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937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106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POO</vt:lpstr>
      <vt:lpstr>Exemplo de relacionamento de Herança</vt:lpstr>
      <vt:lpstr>Sobrecarga e Sobrescrita de Métodos</vt:lpstr>
      <vt:lpstr>Classe Abstrata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Wellington Martins</dc:creator>
  <cp:lastModifiedBy>Wellington Martins</cp:lastModifiedBy>
  <cp:revision>6</cp:revision>
  <dcterms:created xsi:type="dcterms:W3CDTF">2021-05-03T16:58:57Z</dcterms:created>
  <dcterms:modified xsi:type="dcterms:W3CDTF">2021-05-03T19:04:26Z</dcterms:modified>
</cp:coreProperties>
</file>