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0730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36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173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3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5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1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186B57-1064-47A4-B1EF-85F557C4D45C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7E5FF9E-8807-4EA5-A4C0-D5A50084D81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5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MVC e GUI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MVC –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r>
              <a:rPr lang="pt-BR" dirty="0" smtClean="0"/>
              <a:t> (Modelo, Visão e Controle) “Camadas”</a:t>
            </a:r>
          </a:p>
          <a:p>
            <a:r>
              <a:rPr lang="pt-BR" dirty="0" smtClean="0"/>
              <a:t>GUI – </a:t>
            </a:r>
            <a:r>
              <a:rPr lang="pt-BR" dirty="0" err="1" smtClean="0"/>
              <a:t>Graphic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Interface (Interface Gráfica de Usuário)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2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 sistema de salários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77" y="1428750"/>
            <a:ext cx="4540046" cy="4750235"/>
          </a:xfrm>
        </p:spPr>
      </p:pic>
    </p:spTree>
    <p:extLst>
      <p:ext uri="{BB962C8B-B14F-4D97-AF65-F5344CB8AC3E}">
        <p14:creationId xmlns:p14="http://schemas.microsoft.com/office/powerpoint/2010/main" val="32064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 (DCU)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06" y="2358527"/>
            <a:ext cx="6429388" cy="38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sistema GUI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505" y="1521369"/>
            <a:ext cx="7111390" cy="51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do sistema GUI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05" y="2313544"/>
            <a:ext cx="5769256" cy="41461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7" y="4386607"/>
            <a:ext cx="4429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do sistema GUI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453" y="1576790"/>
            <a:ext cx="6742323" cy="48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71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230</TotalTime>
  <Words>57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MVC e GUI</vt:lpstr>
      <vt:lpstr>Exemplo de um sistema de salários</vt:lpstr>
      <vt:lpstr>Diagrama de casos de uso (DCU)</vt:lpstr>
      <vt:lpstr>Telas do sistema GUI</vt:lpstr>
      <vt:lpstr>Telas do sistema GUI</vt:lpstr>
      <vt:lpstr>Telas do sistema GUI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e GUI</dc:title>
  <dc:creator>Wellington Martins</dc:creator>
  <cp:lastModifiedBy>Wellington Martins</cp:lastModifiedBy>
  <cp:revision>5</cp:revision>
  <dcterms:created xsi:type="dcterms:W3CDTF">2021-05-31T16:41:40Z</dcterms:created>
  <dcterms:modified xsi:type="dcterms:W3CDTF">2021-06-02T18:40:19Z</dcterms:modified>
</cp:coreProperties>
</file>