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6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4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75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7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12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1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3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8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7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5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20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68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Classes, Projetos e Pacotes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76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NomeClasse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	modificador tipo atributo;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modificador tipo atributo;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modificador tipo método(tipo parâmetro){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retorno;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Uma classe por arquivo.</a:t>
            </a:r>
          </a:p>
          <a:p>
            <a:pPr marL="0" indent="0">
              <a:buNone/>
            </a:pPr>
            <a:r>
              <a:rPr lang="pt-BR" dirty="0" smtClean="0"/>
              <a:t>Se necessário podemos utilizar sub classes.</a:t>
            </a:r>
          </a:p>
          <a:p>
            <a:pPr marL="0" indent="0">
              <a:buNone/>
            </a:pPr>
            <a:r>
              <a:rPr lang="pt-BR" dirty="0" smtClean="0"/>
              <a:t>Nome da classe com inicial maiúscula.</a:t>
            </a:r>
          </a:p>
          <a:p>
            <a:pPr marL="0" indent="0">
              <a:buNone/>
            </a:pPr>
            <a:r>
              <a:rPr lang="pt-BR" dirty="0" smtClean="0"/>
              <a:t>Atributos e métodos sempre com iniciais minúsculas.</a:t>
            </a:r>
          </a:p>
        </p:txBody>
      </p:sp>
    </p:spTree>
    <p:extLst>
      <p:ext uri="{BB962C8B-B14F-4D97-AF65-F5344CB8AC3E}">
        <p14:creationId xmlns:p14="http://schemas.microsoft.com/office/powerpoint/2010/main" val="132707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nomeDoPacote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Nome da Classe{</a:t>
            </a:r>
          </a:p>
          <a:p>
            <a:pPr marL="0" indent="0">
              <a:buNone/>
            </a:pPr>
            <a:r>
              <a:rPr lang="pt-BR" dirty="0" smtClean="0"/>
              <a:t>	...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Pacote são subpastas de um projeto, para organizar as classes.</a:t>
            </a:r>
          </a:p>
          <a:p>
            <a:pPr marL="0" indent="0">
              <a:buNone/>
            </a:pPr>
            <a:r>
              <a:rPr lang="pt-BR" dirty="0" smtClean="0"/>
              <a:t>Sempre em minúsculas.</a:t>
            </a:r>
          </a:p>
          <a:p>
            <a:pPr marL="0" indent="0">
              <a:buNone/>
            </a:pPr>
            <a:r>
              <a:rPr lang="pt-BR" dirty="0" smtClean="0"/>
              <a:t>Servem para controlar o acesso das classes.1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24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 programa Java é chamado de projeto.</a:t>
            </a:r>
          </a:p>
          <a:p>
            <a:pPr marL="0" indent="0">
              <a:buNone/>
            </a:pPr>
            <a:r>
              <a:rPr lang="pt-BR" dirty="0" smtClean="0"/>
              <a:t>É um conjunto de pacotes e classes.</a:t>
            </a:r>
          </a:p>
          <a:p>
            <a:pPr marL="0" indent="0">
              <a:buNone/>
            </a:pPr>
            <a:r>
              <a:rPr lang="pt-BR" dirty="0" smtClean="0"/>
              <a:t>Normalmente com a inicial maiúscula quando este projeto é de um programa Desktop.</a:t>
            </a:r>
          </a:p>
          <a:p>
            <a:pPr marL="0" indent="0">
              <a:buNone/>
            </a:pPr>
            <a:r>
              <a:rPr lang="pt-BR" dirty="0" smtClean="0"/>
              <a:t>Quando trata-se de um projeto web (Back-</a:t>
            </a:r>
            <a:r>
              <a:rPr lang="pt-BR" dirty="0" err="1" smtClean="0"/>
              <a:t>End</a:t>
            </a:r>
            <a:r>
              <a:rPr lang="pt-BR" dirty="0" smtClean="0"/>
              <a:t>) o nome do projeto são com todas em minúsculas.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7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</a:t>
            </a:r>
            <a:endParaRPr lang="pt-BR" dirty="0"/>
          </a:p>
        </p:txBody>
      </p:sp>
      <p:pic>
        <p:nvPicPr>
          <p:cNvPr id="1026" name="Picture 2" descr="modificador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42" y="2834524"/>
            <a:ext cx="4785516" cy="24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50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69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Orgânico</vt:lpstr>
      <vt:lpstr>Classes, Projetos e Pacotes</vt:lpstr>
      <vt:lpstr>Classe</vt:lpstr>
      <vt:lpstr>Pacotes</vt:lpstr>
      <vt:lpstr>Projetos</vt:lpstr>
      <vt:lpstr>Modificadores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Classes, Projetos e Pacotes</dc:title>
  <dc:creator>Aluno</dc:creator>
  <cp:lastModifiedBy>Aluno</cp:lastModifiedBy>
  <cp:revision>3</cp:revision>
  <dcterms:created xsi:type="dcterms:W3CDTF">2021-03-01T11:57:15Z</dcterms:created>
  <dcterms:modified xsi:type="dcterms:W3CDTF">2021-03-01T12:33:19Z</dcterms:modified>
</cp:coreProperties>
</file>