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1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3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8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6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77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088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6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9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1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36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98CD9F-14A7-4557-BEDE-A66989F00C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C410-1085-4EEC-9211-993A8D4D9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5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952" y="730614"/>
            <a:ext cx="5393174" cy="38568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Trabalhar em equipe, remotamente ou presencialmente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3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diretório remoto com controle público ou privado de acesso a nossos arquivos de código.</a:t>
            </a:r>
          </a:p>
          <a:p>
            <a:r>
              <a:rPr lang="pt-BR" dirty="0" smtClean="0"/>
              <a:t>Uma rede social de programadores.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= uma linguagem com comandos que facilitam a transferência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5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utilizar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cadastro no </a:t>
            </a:r>
            <a:r>
              <a:rPr lang="pt-BR" dirty="0" smtClean="0">
                <a:hlinkClick r:id="rId2"/>
              </a:rPr>
              <a:t>https://www.github.com</a:t>
            </a:r>
            <a:endParaRPr lang="pt-BR" dirty="0" smtClean="0"/>
          </a:p>
          <a:p>
            <a:r>
              <a:rPr lang="pt-BR" dirty="0" smtClean="0"/>
              <a:t>Fazer download do </a:t>
            </a:r>
            <a:r>
              <a:rPr lang="pt-BR" dirty="0" err="1" smtClean="0"/>
              <a:t>Git</a:t>
            </a:r>
            <a:r>
              <a:rPr lang="pt-BR" dirty="0"/>
              <a:t>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git-scm.com/download/win</a:t>
            </a:r>
            <a:endParaRPr lang="pt-BR" dirty="0" smtClean="0"/>
          </a:p>
          <a:p>
            <a:r>
              <a:rPr lang="pt-BR" dirty="0" smtClean="0"/>
              <a:t>Criar sua pasta local (Este será seu repositório local ”</a:t>
            </a:r>
            <a:r>
              <a:rPr lang="pt-BR" dirty="0" err="1" smtClean="0"/>
              <a:t>Workspace</a:t>
            </a:r>
            <a:r>
              <a:rPr lang="pt-BR" dirty="0" smtClean="0"/>
              <a:t>”)</a:t>
            </a:r>
          </a:p>
          <a:p>
            <a:r>
              <a:rPr lang="pt-BR" dirty="0" smtClean="0"/>
              <a:t>Criar um repositório remoto (Público ou Privado)</a:t>
            </a:r>
          </a:p>
          <a:p>
            <a:r>
              <a:rPr lang="pt-BR" dirty="0" smtClean="0"/>
              <a:t>Clonar seu repositório remoto dentro do local.</a:t>
            </a:r>
          </a:p>
          <a:p>
            <a:r>
              <a:rPr lang="pt-BR" dirty="0" smtClean="0"/>
              <a:t>Agora é só programar e compartilhar seu código com o mundo.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376" y="2261236"/>
            <a:ext cx="5667375" cy="3590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67673"/>
            <a:ext cx="5174858" cy="288448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46111" y="1815421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abrir o </a:t>
            </a: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 basta clicar com</a:t>
            </a:r>
          </a:p>
          <a:p>
            <a:r>
              <a:rPr lang="pt-BR" dirty="0" smtClean="0"/>
              <a:t>o botão direito sobre o seu repositório local</a:t>
            </a:r>
          </a:p>
          <a:p>
            <a:r>
              <a:rPr lang="pt-BR" dirty="0" smtClean="0"/>
              <a:t>E “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ash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34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clonar o repositório remoto: </a:t>
            </a:r>
            <a:r>
              <a:rPr lang="pt-BR" dirty="0" err="1" smtClean="0">
                <a:solidFill>
                  <a:srgbClr val="92D050"/>
                </a:solidFill>
              </a:rPr>
              <a:t>git</a:t>
            </a:r>
            <a:r>
              <a:rPr lang="pt-BR" dirty="0" smtClean="0">
                <a:solidFill>
                  <a:srgbClr val="92D050"/>
                </a:solidFill>
              </a:rPr>
              <a:t> clone endereço</a:t>
            </a:r>
          </a:p>
          <a:p>
            <a:r>
              <a:rPr lang="pt-BR" dirty="0" smtClean="0"/>
              <a:t>Atualizar os dados locais com dados remotos: </a:t>
            </a:r>
            <a:r>
              <a:rPr lang="pt-BR" dirty="0" err="1" smtClean="0">
                <a:solidFill>
                  <a:srgbClr val="92D050"/>
                </a:solidFill>
              </a:rPr>
              <a:t>git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pull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Postar atualizações em seus códigos ou novos códigos:</a:t>
            </a:r>
            <a:br>
              <a:rPr lang="pt-BR" dirty="0" smtClean="0"/>
            </a:br>
            <a:r>
              <a:rPr lang="pt-BR" dirty="0" err="1" smtClean="0">
                <a:solidFill>
                  <a:srgbClr val="92D050"/>
                </a:solidFill>
              </a:rPr>
              <a:t>git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r>
              <a:rPr lang="pt-BR" dirty="0" smtClean="0">
                <a:solidFill>
                  <a:srgbClr val="92D050"/>
                </a:solidFill>
              </a:rPr>
              <a:t> .</a:t>
            </a:r>
            <a:br>
              <a:rPr lang="pt-BR" dirty="0" smtClean="0">
                <a:solidFill>
                  <a:srgbClr val="92D050"/>
                </a:solidFill>
              </a:rPr>
            </a:br>
            <a:r>
              <a:rPr lang="pt-BR" dirty="0" err="1">
                <a:solidFill>
                  <a:srgbClr val="92D050"/>
                </a:solidFill>
              </a:rPr>
              <a:t>g</a:t>
            </a:r>
            <a:r>
              <a:rPr lang="pt-BR" dirty="0" err="1" smtClean="0">
                <a:solidFill>
                  <a:srgbClr val="92D050"/>
                </a:solidFill>
              </a:rPr>
              <a:t>it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commit</a:t>
            </a:r>
            <a:r>
              <a:rPr lang="pt-BR" dirty="0" smtClean="0">
                <a:solidFill>
                  <a:srgbClr val="92D050"/>
                </a:solidFill>
              </a:rPr>
              <a:t> –m “Descrição da atualização”</a:t>
            </a:r>
            <a:br>
              <a:rPr lang="pt-BR" dirty="0" smtClean="0">
                <a:solidFill>
                  <a:srgbClr val="92D050"/>
                </a:solidFill>
              </a:rPr>
            </a:br>
            <a:r>
              <a:rPr lang="pt-BR" dirty="0" err="1" smtClean="0">
                <a:solidFill>
                  <a:srgbClr val="92D050"/>
                </a:solidFill>
              </a:rPr>
              <a:t>git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push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Com apenas estes 5 comandos você consegue trabalhar e manter seus códigos organizados</a:t>
            </a:r>
          </a:p>
        </p:txBody>
      </p:sp>
    </p:spTree>
    <p:extLst>
      <p:ext uri="{BB962C8B-B14F-4D97-AF65-F5344CB8AC3E}">
        <p14:creationId xmlns:p14="http://schemas.microsoft.com/office/powerpoint/2010/main" val="300205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informações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https://rockcontent.com/br/blog/o-que-e-github/</a:t>
            </a:r>
          </a:p>
          <a:p>
            <a:r>
              <a:rPr lang="pt-BR" dirty="0" smtClean="0"/>
              <a:t>Segue o link de um artigo completo sobre o </a:t>
            </a:r>
            <a:r>
              <a:rPr lang="pt-BR" dirty="0" err="1" smtClean="0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883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173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GitHub</vt:lpstr>
      <vt:lpstr>Repositório remoto</vt:lpstr>
      <vt:lpstr>Como utilizar</vt:lpstr>
      <vt:lpstr>Git Bask</vt:lpstr>
      <vt:lpstr>Comandos Git Bash</vt:lpstr>
      <vt:lpstr>Mais informações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Aluno</dc:creator>
  <cp:lastModifiedBy>Aluno</cp:lastModifiedBy>
  <cp:revision>2</cp:revision>
  <dcterms:created xsi:type="dcterms:W3CDTF">2021-02-22T10:01:25Z</dcterms:created>
  <dcterms:modified xsi:type="dcterms:W3CDTF">2021-02-22T10:18:43Z</dcterms:modified>
</cp:coreProperties>
</file>