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853BD-91A1-48BF-8727-5AB5CA60B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08ADFD-B97B-48C0-96EC-999E5F2E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C8291-D16C-40DB-A0BB-C739E7CA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9B336-C0E4-4C60-9221-ABD89BB8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628357-DD0E-4D74-9DC8-E900497F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78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0E1C7-4943-411A-B63C-23EE42E8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3B1FF0-4896-4BF4-BEEE-0AD14592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CB7294-DCB7-489D-BF89-803830B7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944837-C0BB-4EFC-91C6-65B319EC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5DEE5-6154-4BAB-9419-AA1E479F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9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60BA1F-2F1D-4DDE-9825-E3C0266AE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7F631A-B7FA-4881-86CE-CF8144435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4ECB52-C27C-4D54-8CED-1C54B52B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72465C-05C9-45AA-B939-6290070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8A5EF9-CCB3-40C9-9777-6994CD62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50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1AE1B-B6D9-4A71-9511-CAB6302C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8EEEC-10EF-4CC8-A831-A5529FD4E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4C6298-B921-4F98-BC10-8B77FBE7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91523-A313-493A-8360-3EA23758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50A174-9B02-4E60-9832-409C0CC6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22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622C5-B53D-4177-84C5-63DF08C4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04D673-007F-4763-91F8-3965E56B7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3AC85-18DE-4031-968B-3E02282D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3FEA95-CB01-4FA2-A884-F2F8B16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62E281-552A-4C5C-8513-3313B1CA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52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BC2F8-DA16-4AE2-99AA-129C0C44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605A8D-0C24-4A49-B843-F77372FE6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964B78-8618-4AF0-99C7-1A218CEC7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2387EA-C6E7-435B-8339-5AB42009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8A3588-2851-4286-926A-60A2EC08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F7B9E1-E310-497A-AA63-4EA1909F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21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1577D-6609-469F-9FF9-8B1BB905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188185-95E7-446E-8370-E0421EE21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20EB34-9FC9-4A27-81E4-615D3C2EF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36C8E6-8A58-4733-9B08-9244695D1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BB02C5-5EF2-42BC-8726-EA795DA7D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05F588-F769-43AB-A7CC-248A0975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CF5882-108D-467F-AC0F-087CB1E0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D4AAB6-385B-405D-B85C-224C0D90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62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C158C-3CAC-4A40-A548-2FB373B8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0F19F2-B259-492D-A2B9-8A1FDFDC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96A41A-3DE8-4073-AC57-084C9CBF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C3C7AE-6437-43EF-AF47-0BBBA33C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87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57DE8C-4DC2-41D3-AAFF-4101D0E2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DC2689-2700-4CE8-A67C-0E366EE6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15F087-EC81-4F7F-860B-993B9709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24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49E52-CF0F-4766-B92D-69493712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CA2D24-5A16-4D32-8D34-34FBE0AD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CFC6AE-468C-4E56-A20A-8F4A8B697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C46D3F-E84F-4970-AF7D-9EC25F58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45EA78-2FC3-4394-BB2F-D4D1FA90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D09C5E-AAA6-45B1-A505-3A667853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67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D23BB-9F48-4D25-A328-3FB8F784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905E7-439E-47B5-97A1-3106D3022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1E1D85-7C09-4A02-ABAE-E2F93B9CF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BA4031-1CBF-48BE-9970-CC6BBE0D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3F770C-D8BF-4394-967E-B1D61EBB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21BA7C-1123-4611-A2B0-53E48314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7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F5E37B-B618-447A-B6D1-8CBE2D7A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2A5C9B-0966-4F91-BD81-84BE27B5D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97019E-626E-42D8-AB92-D2CBF5741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8144-D52B-439C-834A-619B4A0ACDB6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D95E85-C3FD-4D09-B305-DC24B8A7A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2FD3ED-C318-48E5-866E-63F064544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88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vigation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37D28-40EC-4878-AA37-39A87226D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Revisão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C015F-164C-4418-AE18-B5729E2D7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By</a:t>
            </a:r>
            <a:r>
              <a:rPr lang="pt-BR" dirty="0"/>
              <a:t> Jaque</a:t>
            </a:r>
          </a:p>
        </p:txBody>
      </p:sp>
    </p:spTree>
    <p:extLst>
      <p:ext uri="{BB962C8B-B14F-4D97-AF65-F5344CB8AC3E}">
        <p14:creationId xmlns:p14="http://schemas.microsoft.com/office/powerpoint/2010/main" val="326447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16753-8814-483F-90CA-3B16A197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projeto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07F4FD9-062C-4865-A462-9AAC0D91B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1549005"/>
            <a:ext cx="8820015" cy="4627958"/>
          </a:xfrm>
        </p:spPr>
      </p:pic>
    </p:spTree>
    <p:extLst>
      <p:ext uri="{BB962C8B-B14F-4D97-AF65-F5344CB8AC3E}">
        <p14:creationId xmlns:p14="http://schemas.microsoft.com/office/powerpoint/2010/main" val="221813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C221A-257A-44CA-A089-161FB3B9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e preparando o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421A70-F51D-46EB-B7DB-E2A54FFA8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um terminal “</a:t>
            </a:r>
            <a:r>
              <a:rPr lang="pt-BR" dirty="0" err="1"/>
              <a:t>cmd</a:t>
            </a:r>
            <a:r>
              <a:rPr lang="pt-BR" dirty="0"/>
              <a:t>”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Verificar se o gerenciador de pacotes </a:t>
            </a:r>
            <a:r>
              <a:rPr lang="pt-BR" dirty="0" err="1">
                <a:solidFill>
                  <a:schemeClr val="accent1"/>
                </a:solidFill>
              </a:rPr>
              <a:t>npm</a:t>
            </a:r>
            <a:r>
              <a:rPr lang="pt-BR" dirty="0">
                <a:solidFill>
                  <a:schemeClr val="accent1"/>
                </a:solidFill>
              </a:rPr>
              <a:t> está instalado</a:t>
            </a:r>
          </a:p>
          <a:p>
            <a:r>
              <a:rPr lang="pt-BR" dirty="0" err="1"/>
              <a:t>npm</a:t>
            </a:r>
            <a:r>
              <a:rPr lang="pt-BR" dirty="0"/>
              <a:t> –v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Verificar se o Node está instalado</a:t>
            </a:r>
          </a:p>
          <a:p>
            <a:r>
              <a:rPr lang="pt-BR" dirty="0"/>
              <a:t>node –v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Instalar a </a:t>
            </a:r>
            <a:r>
              <a:rPr lang="pt-BR" dirty="0" err="1">
                <a:solidFill>
                  <a:schemeClr val="accent1"/>
                </a:solidFill>
              </a:rPr>
              <a:t>extenção</a:t>
            </a:r>
            <a:r>
              <a:rPr lang="pt-BR" dirty="0">
                <a:solidFill>
                  <a:schemeClr val="accent1"/>
                </a:solidFill>
              </a:rPr>
              <a:t> expo que possui alguns facilitadores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–g expo-</a:t>
            </a:r>
            <a:r>
              <a:rPr lang="pt-BR" dirty="0" err="1"/>
              <a:t>cli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90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67772-B51B-490E-9ECB-F76F904C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971A40-CFB0-40A2-83A9-5FDF67BD7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Iniciar um novo projeto baseado no expo</a:t>
            </a:r>
          </a:p>
          <a:p>
            <a:r>
              <a:rPr lang="pt-BR" dirty="0"/>
              <a:t>expo </a:t>
            </a:r>
            <a:r>
              <a:rPr lang="pt-BR" dirty="0" err="1"/>
              <a:t>init</a:t>
            </a:r>
            <a:r>
              <a:rPr lang="pt-BR" dirty="0"/>
              <a:t> agenda </a:t>
            </a:r>
            <a:r>
              <a:rPr lang="pt-BR" dirty="0">
                <a:solidFill>
                  <a:srgbClr val="0070C0"/>
                </a:solidFill>
              </a:rPr>
              <a:t>“</a:t>
            </a:r>
            <a:r>
              <a:rPr lang="pt-BR" dirty="0" err="1">
                <a:solidFill>
                  <a:srgbClr val="0070C0"/>
                </a:solidFill>
              </a:rPr>
              <a:t>Precione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enter</a:t>
            </a:r>
            <a:r>
              <a:rPr lang="pt-BR" dirty="0">
                <a:solidFill>
                  <a:srgbClr val="0070C0"/>
                </a:solidFill>
              </a:rPr>
              <a:t> para aceitar o padrão em branco”</a:t>
            </a: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Acessar a pasta do projeto</a:t>
            </a:r>
          </a:p>
          <a:p>
            <a:r>
              <a:rPr lang="pt-BR" dirty="0" err="1"/>
              <a:t>cd</a:t>
            </a:r>
            <a:r>
              <a:rPr lang="pt-BR" dirty="0"/>
              <a:t> agenda</a:t>
            </a: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Executar o projeto, Escolher Web Browser para ver no navegador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Expo start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53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0BACF-FDE6-44D0-8105-D2F7A4E1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de arquivos e pastas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23010C-9EE0-486A-85A0-DDA4E5843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420" y="2465985"/>
            <a:ext cx="1733015" cy="173301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9E3D4FD-E94F-4E07-BB9E-C348491A8123}"/>
              </a:ext>
            </a:extLst>
          </p:cNvPr>
          <p:cNvSpPr txBox="1"/>
          <p:nvPr/>
        </p:nvSpPr>
        <p:spPr>
          <a:xfrm>
            <a:off x="5181600" y="3177536"/>
            <a:ext cx="360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Dentro da pasta do projeto: /agenda</a:t>
            </a:r>
          </a:p>
        </p:txBody>
      </p:sp>
    </p:spTree>
    <p:extLst>
      <p:ext uri="{BB962C8B-B14F-4D97-AF65-F5344CB8AC3E}">
        <p14:creationId xmlns:p14="http://schemas.microsoft.com/office/powerpoint/2010/main" val="219049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769A0-518E-4391-B73C-A87F3C06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Codigo</a:t>
            </a:r>
            <a:r>
              <a:rPr lang="pt-BR" dirty="0"/>
              <a:t> básico das paginas index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3B098-D4A2-4F23-8841-B0A024605A7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 './style.js';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&gt;Título do Card&lt;/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19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EF355-FF98-4437-90D1-DDA6B343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dependências: </a:t>
            </a:r>
            <a:r>
              <a:rPr lang="pt-BR" dirty="0" err="1"/>
              <a:t>Navegation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65CC4-6F73-4B37-85B2-443346C92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https://reactnavigation.org/</a:t>
            </a:r>
            <a:endParaRPr lang="pt-BR" dirty="0"/>
          </a:p>
          <a:p>
            <a:r>
              <a:rPr lang="pt-BR" dirty="0"/>
              <a:t>Escolhemos as dependências e instalamos com o </a:t>
            </a:r>
            <a:r>
              <a:rPr lang="pt-BR" dirty="0" err="1"/>
              <a:t>npm</a:t>
            </a:r>
            <a:r>
              <a:rPr lang="pt-BR" dirty="0"/>
              <a:t>:</a:t>
            </a:r>
          </a:p>
          <a:p>
            <a:r>
              <a:rPr lang="pt-BR" dirty="0" err="1"/>
              <a:t>Ex</a:t>
            </a:r>
            <a:r>
              <a:rPr lang="pt-BR" dirty="0"/>
              <a:t>:</a:t>
            </a:r>
            <a:br>
              <a:rPr lang="pt-BR" dirty="0"/>
            </a:br>
            <a:r>
              <a:rPr lang="pt-BR" b="0" i="0" dirty="0" err="1">
                <a:solidFill>
                  <a:srgbClr val="D73A49"/>
                </a:solidFill>
                <a:effectLst/>
                <a:latin typeface="SFMono-Regular"/>
              </a:rPr>
              <a:t>npm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pt-BR" b="0" i="0" dirty="0" err="1">
                <a:solidFill>
                  <a:srgbClr val="D73A49"/>
                </a:solidFill>
                <a:effectLst/>
                <a:latin typeface="SFMono-Regular"/>
              </a:rPr>
              <a:t>install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 @react-navigation/native</a:t>
            </a:r>
            <a:b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pt-BR" b="0" i="0" dirty="0" err="1">
                <a:solidFill>
                  <a:srgbClr val="D73A49"/>
                </a:solidFill>
                <a:effectLst/>
                <a:latin typeface="SFMono-Regular"/>
              </a:rPr>
              <a:t>npm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pt-BR" b="0" i="0" dirty="0" err="1">
                <a:solidFill>
                  <a:srgbClr val="D73A49"/>
                </a:solidFill>
                <a:effectLst/>
                <a:latin typeface="SFMono-Regular"/>
              </a:rPr>
              <a:t>install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pt-BR" b="0" i="0" dirty="0" err="1">
                <a:solidFill>
                  <a:srgbClr val="393A34"/>
                </a:solidFill>
                <a:effectLst/>
                <a:latin typeface="SFMono-Regular"/>
              </a:rPr>
              <a:t>react-native-screens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pt-BR" b="0" i="0" dirty="0" err="1">
                <a:solidFill>
                  <a:srgbClr val="393A34"/>
                </a:solidFill>
                <a:effectLst/>
                <a:latin typeface="SFMono-Regular"/>
              </a:rPr>
              <a:t>react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-</a:t>
            </a:r>
            <a:r>
              <a:rPr lang="pt-BR" b="0" i="0" dirty="0" err="1">
                <a:solidFill>
                  <a:srgbClr val="393A34"/>
                </a:solidFill>
                <a:effectLst/>
                <a:latin typeface="SFMono-Regular"/>
              </a:rPr>
              <a:t>native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-safe-</a:t>
            </a:r>
            <a:r>
              <a:rPr lang="pt-BR" b="0" i="0" dirty="0" err="1">
                <a:solidFill>
                  <a:srgbClr val="393A34"/>
                </a:solidFill>
                <a:effectLst/>
                <a:latin typeface="SFMono-Regular"/>
              </a:rPr>
              <a:t>area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-</a:t>
            </a:r>
            <a:r>
              <a:rPr lang="pt-BR" b="0" i="0" dirty="0" err="1">
                <a:solidFill>
                  <a:srgbClr val="393A34"/>
                </a:solidFill>
                <a:effectLst/>
                <a:latin typeface="SFMono-Regular"/>
              </a:rPr>
              <a:t>context</a:t>
            </a:r>
            <a:endParaRPr lang="pt-BR" b="0" i="0" dirty="0">
              <a:solidFill>
                <a:srgbClr val="393A34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pt-BR" dirty="0"/>
              <a:t>OBS: Pausar a execução para instalar.</a:t>
            </a:r>
          </a:p>
        </p:txBody>
      </p:sp>
    </p:spTree>
    <p:extLst>
      <p:ext uri="{BB962C8B-B14F-4D97-AF65-F5344CB8AC3E}">
        <p14:creationId xmlns:p14="http://schemas.microsoft.com/office/powerpoint/2010/main" val="77449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222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SFMono-Regular</vt:lpstr>
      <vt:lpstr>Tema do Office</vt:lpstr>
      <vt:lpstr>Revisão React Native</vt:lpstr>
      <vt:lpstr>Proposta de projeto</vt:lpstr>
      <vt:lpstr>Verificando e preparando o Ambiente</vt:lpstr>
      <vt:lpstr>Iniciando o projeto</vt:lpstr>
      <vt:lpstr>Estrutura básica de arquivos e pastas</vt:lpstr>
      <vt:lpstr>Codigo básico das paginas index</vt:lpstr>
      <vt:lpstr>Instalando dependências: Navegation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React Native</dc:title>
  <dc:creator>Rodrigo dos Santos Pereira</dc:creator>
  <cp:lastModifiedBy>Rodrigo dos Santos Pereira</cp:lastModifiedBy>
  <cp:revision>4</cp:revision>
  <dcterms:created xsi:type="dcterms:W3CDTF">2021-12-09T11:05:01Z</dcterms:created>
  <dcterms:modified xsi:type="dcterms:W3CDTF">2021-12-09T13:54:10Z</dcterms:modified>
</cp:coreProperties>
</file>