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57" r:id="rId6"/>
    <p:sldId id="261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853BD-91A1-48BF-8727-5AB5CA60B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08ADFD-B97B-48C0-96EC-999E5F2E2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C8291-D16C-40DB-A0BB-C739E7CA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8144-D52B-439C-834A-619B4A0ACDB6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A9B336-C0E4-4C60-9221-ABD89BB8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628357-DD0E-4D74-9DC8-E900497F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C7A0-C29A-455B-B7B0-40FC9F03E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78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0E1C7-4943-411A-B63C-23EE42E8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33B1FF0-4896-4BF4-BEEE-0AD145926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CB7294-DCB7-489D-BF89-803830B7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8144-D52B-439C-834A-619B4A0ACDB6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944837-C0BB-4EFC-91C6-65B319EC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E5DEE5-6154-4BAB-9419-AA1E479F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C7A0-C29A-455B-B7B0-40FC9F03E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9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60BA1F-2F1D-4DDE-9825-E3C0266AE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7F631A-B7FA-4881-86CE-CF8144435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4ECB52-C27C-4D54-8CED-1C54B52B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8144-D52B-439C-834A-619B4A0ACDB6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72465C-05C9-45AA-B939-62900700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8A5EF9-CCB3-40C9-9777-6994CD62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C7A0-C29A-455B-B7B0-40FC9F03E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50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1AE1B-B6D9-4A71-9511-CAB6302C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78EEEC-10EF-4CC8-A831-A5529FD4E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4C6298-B921-4F98-BC10-8B77FBE7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8144-D52B-439C-834A-619B4A0ACDB6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F91523-A313-493A-8360-3EA237581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50A174-9B02-4E60-9832-409C0CC6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C7A0-C29A-455B-B7B0-40FC9F03E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22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622C5-B53D-4177-84C5-63DF08C4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04D673-007F-4763-91F8-3965E56B7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D3AC85-18DE-4031-968B-3E02282DB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8144-D52B-439C-834A-619B4A0ACDB6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3FEA95-CB01-4FA2-A884-F2F8B16B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62E281-552A-4C5C-8513-3313B1CA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C7A0-C29A-455B-B7B0-40FC9F03E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52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BC2F8-DA16-4AE2-99AA-129C0C44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605A8D-0C24-4A49-B843-F77372FE6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964B78-8618-4AF0-99C7-1A218CEC7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2387EA-C6E7-435B-8339-5AB42009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8144-D52B-439C-834A-619B4A0ACDB6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8A3588-2851-4286-926A-60A2EC08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F7B9E1-E310-497A-AA63-4EA1909F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C7A0-C29A-455B-B7B0-40FC9F03E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21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1577D-6609-469F-9FF9-8B1BB905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188185-95E7-446E-8370-E0421EE21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20EB34-9FC9-4A27-81E4-615D3C2EF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E36C8E6-8A58-4733-9B08-9244695D1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4BB02C5-5EF2-42BC-8726-EA795DA7D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05F588-F769-43AB-A7CC-248A0975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8144-D52B-439C-834A-619B4A0ACDB6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CF5882-108D-467F-AC0F-087CB1E0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0D4AAB6-385B-405D-B85C-224C0D90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C7A0-C29A-455B-B7B0-40FC9F03E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62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C158C-3CAC-4A40-A548-2FB373B8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70F19F2-B259-492D-A2B9-8A1FDFDCF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8144-D52B-439C-834A-619B4A0ACDB6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96A41A-3DE8-4073-AC57-084C9CBF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EC3C7AE-6437-43EF-AF47-0BBBA33C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C7A0-C29A-455B-B7B0-40FC9F03E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87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57DE8C-4DC2-41D3-AAFF-4101D0E2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8144-D52B-439C-834A-619B4A0ACDB6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DC2689-2700-4CE8-A67C-0E366EE6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15F087-EC81-4F7F-860B-993B9709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C7A0-C29A-455B-B7B0-40FC9F03E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24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49E52-CF0F-4766-B92D-69493712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CA2D24-5A16-4D32-8D34-34FBE0AD1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CFC6AE-468C-4E56-A20A-8F4A8B697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C46D3F-E84F-4970-AF7D-9EC25F58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8144-D52B-439C-834A-619B4A0ACDB6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45EA78-2FC3-4394-BB2F-D4D1FA90A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D09C5E-AAA6-45B1-A505-3A667853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C7A0-C29A-455B-B7B0-40FC9F03E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67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D23BB-9F48-4D25-A328-3FB8F7849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C905E7-439E-47B5-97A1-3106D3022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1E1D85-7C09-4A02-ABAE-E2F93B9CF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BA4031-1CBF-48BE-9970-CC6BBE0D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8144-D52B-439C-834A-619B4A0ACDB6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3F770C-D8BF-4394-967E-B1D61EBB0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21BA7C-1123-4611-A2B0-53E48314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C7A0-C29A-455B-B7B0-40FC9F03E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77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EF5E37B-B618-447A-B6D1-8CBE2D7A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2A5C9B-0966-4F91-BD81-84BE27B5D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97019E-626E-42D8-AB92-D2CBF5741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B8144-D52B-439C-834A-619B4A0ACDB6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D95E85-C3FD-4D09-B305-DC24B8A7A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2FD3ED-C318-48E5-866E-63F064544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1C7A0-C29A-455B-B7B0-40FC9F03E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88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navigation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37D28-40EC-4878-AA37-39A87226D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Revisão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DC015F-164C-4418-AE18-B5729E2D7D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By</a:t>
            </a:r>
            <a:r>
              <a:rPr lang="pt-BR" dirty="0"/>
              <a:t> Jaque</a:t>
            </a:r>
          </a:p>
        </p:txBody>
      </p:sp>
    </p:spTree>
    <p:extLst>
      <p:ext uri="{BB962C8B-B14F-4D97-AF65-F5344CB8AC3E}">
        <p14:creationId xmlns:p14="http://schemas.microsoft.com/office/powerpoint/2010/main" val="3264476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769A0-518E-4391-B73C-A87F3C06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Codigo</a:t>
            </a:r>
            <a:r>
              <a:rPr lang="pt-BR" dirty="0"/>
              <a:t> básico da paginas detalhes/index.js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3B098-D4A2-4F23-8841-B0A024605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1598" y="1467948"/>
            <a:ext cx="4084178" cy="5024927"/>
          </a:xfrm>
          <a:solidFill>
            <a:schemeClr val="tx1"/>
          </a:solidFill>
        </p:spPr>
        <p:txBody>
          <a:bodyPr numCol="1">
            <a:normAutofit fontScale="25000" lnSpcReduction="20000"/>
          </a:bodyPr>
          <a:lstStyle/>
          <a:p>
            <a:pPr marL="0" indent="0">
              <a:buNone/>
            </a:pP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TouchableOpacity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./style.js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Detalhes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pt-BR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}) 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Tarefa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Descrição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Imagem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.params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TouchableOpacity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style.card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fontWeight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&gt;Tarefa:&lt;/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Tarefa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fontWeight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&gt;Data:&lt;/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&gt;Data: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fontWeight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&gt;Descrição:&lt;/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&gt;Descrição: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Descrição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TouchableOpacity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{uri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Imagem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style.img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128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769A0-518E-4391-B73C-A87F3C06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Codigo</a:t>
            </a:r>
            <a:r>
              <a:rPr lang="pt-BR" dirty="0"/>
              <a:t> básico da paginas detalhes/style.js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3B098-D4A2-4F23-8841-B0A024605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1598" y="1467948"/>
            <a:ext cx="4084178" cy="5024927"/>
          </a:xfrm>
          <a:solidFill>
            <a:schemeClr val="tx1"/>
          </a:solidFill>
        </p:spPr>
        <p:txBody>
          <a:bodyPr numCol="1">
            <a:normAutofit fontScale="25000" lnSpcReduction="20000"/>
          </a:bodyPr>
          <a:lstStyle/>
          <a:p>
            <a:pPr marL="0" indent="0">
              <a:buNone/>
            </a:pP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pag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1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card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fefefe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borderWidth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borderColor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ccc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display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flexDirection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justifyContent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space-around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borderWidth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borderColor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ccc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height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5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4662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D07BE-49A4-445D-BBD1-73600A3C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BD452BB-594F-4127-88D0-25BBC0AFC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1897" y="1825625"/>
            <a:ext cx="2449296" cy="435133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FC65C89-915E-4068-9768-A2A685F39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621" y="1825625"/>
            <a:ext cx="24884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0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C221A-257A-44CA-A089-161FB3B9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Verificando e preparando o Ambiente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421A70-F51D-46EB-B7DB-E2A54FFA8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um terminal “</a:t>
            </a:r>
            <a:r>
              <a:rPr lang="pt-BR" dirty="0" err="1"/>
              <a:t>cmd</a:t>
            </a:r>
            <a:r>
              <a:rPr lang="pt-BR" dirty="0"/>
              <a:t>”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Verificar se o gerenciador de pacotes </a:t>
            </a:r>
            <a:r>
              <a:rPr lang="pt-BR" dirty="0" err="1">
                <a:solidFill>
                  <a:schemeClr val="accent1"/>
                </a:solidFill>
              </a:rPr>
              <a:t>npm</a:t>
            </a:r>
            <a:r>
              <a:rPr lang="pt-BR" dirty="0">
                <a:solidFill>
                  <a:schemeClr val="accent1"/>
                </a:solidFill>
              </a:rPr>
              <a:t> está instalado</a:t>
            </a:r>
          </a:p>
          <a:p>
            <a:r>
              <a:rPr lang="pt-BR" dirty="0" err="1"/>
              <a:t>npm</a:t>
            </a:r>
            <a:r>
              <a:rPr lang="pt-BR" dirty="0"/>
              <a:t> –v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Verificar se o Node está instalado</a:t>
            </a:r>
          </a:p>
          <a:p>
            <a:r>
              <a:rPr lang="pt-BR" dirty="0"/>
              <a:t>node –v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Instalar a </a:t>
            </a:r>
            <a:r>
              <a:rPr lang="pt-BR" dirty="0" err="1">
                <a:solidFill>
                  <a:schemeClr val="accent1"/>
                </a:solidFill>
              </a:rPr>
              <a:t>extenção</a:t>
            </a:r>
            <a:r>
              <a:rPr lang="pt-BR" dirty="0">
                <a:solidFill>
                  <a:schemeClr val="accent1"/>
                </a:solidFill>
              </a:rPr>
              <a:t> expo que possui alguns facilitadores</a:t>
            </a:r>
          </a:p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–g expo-</a:t>
            </a:r>
            <a:r>
              <a:rPr lang="pt-BR" dirty="0" err="1"/>
              <a:t>cli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290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67772-B51B-490E-9ECB-F76F904C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Iniciando 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971A40-CFB0-40A2-83A9-5FDF67BD7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</a:rPr>
              <a:t>Iniciar um novo projeto baseado no expo</a:t>
            </a:r>
          </a:p>
          <a:p>
            <a:r>
              <a:rPr lang="pt-BR" dirty="0"/>
              <a:t>expo </a:t>
            </a:r>
            <a:r>
              <a:rPr lang="pt-BR" dirty="0" err="1"/>
              <a:t>init</a:t>
            </a:r>
            <a:r>
              <a:rPr lang="pt-BR" dirty="0"/>
              <a:t> agenda </a:t>
            </a:r>
            <a:r>
              <a:rPr lang="pt-BR" dirty="0">
                <a:solidFill>
                  <a:srgbClr val="0070C0"/>
                </a:solidFill>
              </a:rPr>
              <a:t>“</a:t>
            </a:r>
            <a:r>
              <a:rPr lang="pt-BR" dirty="0" err="1">
                <a:solidFill>
                  <a:srgbClr val="0070C0"/>
                </a:solidFill>
              </a:rPr>
              <a:t>Precione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enter</a:t>
            </a:r>
            <a:r>
              <a:rPr lang="pt-BR" dirty="0">
                <a:solidFill>
                  <a:srgbClr val="0070C0"/>
                </a:solidFill>
              </a:rPr>
              <a:t> para aceitar o padrão em branco”</a:t>
            </a:r>
          </a:p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</a:rPr>
              <a:t>Acessar a pasta do projeto</a:t>
            </a:r>
          </a:p>
          <a:p>
            <a:r>
              <a:rPr lang="pt-BR" dirty="0" err="1"/>
              <a:t>cd</a:t>
            </a:r>
            <a:r>
              <a:rPr lang="pt-BR" dirty="0"/>
              <a:t> agenda</a:t>
            </a:r>
          </a:p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</a:rPr>
              <a:t>Executar o projeto, Escolher Web Browser para ver no navegador</a:t>
            </a:r>
          </a:p>
          <a:p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expo start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053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EF355-FF98-4437-90D1-DDA6B343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dependências para navegação: </a:t>
            </a:r>
            <a:r>
              <a:rPr lang="pt-BR" dirty="0" err="1"/>
              <a:t>Navegation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A65CC4-6F73-4B37-85B2-443346C92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https://reactnavigation.org/</a:t>
            </a:r>
            <a:endParaRPr lang="pt-BR" dirty="0"/>
          </a:p>
          <a:p>
            <a:r>
              <a:rPr lang="pt-BR" dirty="0"/>
              <a:t>Escolhemos as dependências e instalamos com o </a:t>
            </a:r>
            <a:r>
              <a:rPr lang="pt-BR" dirty="0" err="1"/>
              <a:t>npm</a:t>
            </a:r>
            <a:r>
              <a:rPr lang="pt-BR" dirty="0"/>
              <a:t>:</a:t>
            </a:r>
          </a:p>
          <a:p>
            <a:r>
              <a:rPr lang="pt-BR" dirty="0" err="1"/>
              <a:t>Ex</a:t>
            </a:r>
            <a:r>
              <a:rPr lang="pt-BR" dirty="0"/>
              <a:t>:</a:t>
            </a:r>
            <a:br>
              <a:rPr lang="pt-BR" dirty="0"/>
            </a:br>
            <a:r>
              <a:rPr lang="pt-BR" b="0" i="0" dirty="0" err="1">
                <a:solidFill>
                  <a:srgbClr val="D73A49"/>
                </a:solidFill>
                <a:effectLst/>
                <a:latin typeface="SFMono-Regular"/>
              </a:rPr>
              <a:t>npm</a:t>
            </a:r>
            <a:r>
              <a:rPr lang="pt-BR" b="0" i="0" dirty="0">
                <a:solidFill>
                  <a:srgbClr val="393A34"/>
                </a:solidFill>
                <a:effectLst/>
                <a:latin typeface="SFMono-Regular"/>
              </a:rPr>
              <a:t> </a:t>
            </a:r>
            <a:r>
              <a:rPr lang="pt-BR" b="0" i="0" dirty="0" err="1">
                <a:solidFill>
                  <a:srgbClr val="D73A49"/>
                </a:solidFill>
                <a:effectLst/>
                <a:latin typeface="SFMono-Regular"/>
              </a:rPr>
              <a:t>install</a:t>
            </a:r>
            <a:r>
              <a:rPr lang="pt-BR" b="0" i="0" dirty="0">
                <a:solidFill>
                  <a:srgbClr val="393A34"/>
                </a:solidFill>
                <a:effectLst/>
                <a:latin typeface="SFMono-Regular"/>
              </a:rPr>
              <a:t> @react-navigation/native</a:t>
            </a:r>
            <a:br>
              <a:rPr lang="pt-BR" b="0" i="0" dirty="0">
                <a:solidFill>
                  <a:srgbClr val="393A34"/>
                </a:solidFill>
                <a:effectLst/>
                <a:latin typeface="SFMono-Regular"/>
              </a:rPr>
            </a:br>
            <a:r>
              <a:rPr lang="pt-BR" b="0" i="0" dirty="0" err="1">
                <a:solidFill>
                  <a:srgbClr val="D73A49"/>
                </a:solidFill>
                <a:effectLst/>
                <a:latin typeface="SFMono-Regular"/>
              </a:rPr>
              <a:t>npm</a:t>
            </a:r>
            <a:r>
              <a:rPr lang="pt-BR" b="0" i="0" dirty="0">
                <a:solidFill>
                  <a:srgbClr val="393A34"/>
                </a:solidFill>
                <a:effectLst/>
                <a:latin typeface="SFMono-Regular"/>
              </a:rPr>
              <a:t> </a:t>
            </a:r>
            <a:r>
              <a:rPr lang="pt-BR" b="0" i="0" dirty="0" err="1">
                <a:solidFill>
                  <a:srgbClr val="D73A49"/>
                </a:solidFill>
                <a:effectLst/>
                <a:latin typeface="SFMono-Regular"/>
              </a:rPr>
              <a:t>install</a:t>
            </a:r>
            <a:r>
              <a:rPr lang="pt-BR" b="0" i="0" dirty="0">
                <a:solidFill>
                  <a:srgbClr val="393A34"/>
                </a:solidFill>
                <a:effectLst/>
                <a:latin typeface="SFMono-Regular"/>
              </a:rPr>
              <a:t> </a:t>
            </a:r>
            <a:r>
              <a:rPr lang="pt-BR" b="0" i="0" dirty="0" err="1">
                <a:solidFill>
                  <a:srgbClr val="393A34"/>
                </a:solidFill>
                <a:effectLst/>
                <a:latin typeface="SFMono-Regular"/>
              </a:rPr>
              <a:t>react-native-screens</a:t>
            </a:r>
            <a:r>
              <a:rPr lang="pt-BR" b="0" i="0" dirty="0">
                <a:solidFill>
                  <a:srgbClr val="393A34"/>
                </a:solidFill>
                <a:effectLst/>
                <a:latin typeface="SFMono-Regular"/>
              </a:rPr>
              <a:t> </a:t>
            </a:r>
            <a:r>
              <a:rPr lang="pt-BR" b="0" i="0" dirty="0" err="1">
                <a:solidFill>
                  <a:srgbClr val="393A34"/>
                </a:solidFill>
                <a:effectLst/>
                <a:latin typeface="SFMono-Regular"/>
              </a:rPr>
              <a:t>react</a:t>
            </a:r>
            <a:r>
              <a:rPr lang="pt-BR" b="0" i="0" dirty="0">
                <a:solidFill>
                  <a:srgbClr val="393A34"/>
                </a:solidFill>
                <a:effectLst/>
                <a:latin typeface="SFMono-Regular"/>
              </a:rPr>
              <a:t>-</a:t>
            </a:r>
            <a:r>
              <a:rPr lang="pt-BR" b="0" i="0" dirty="0" err="1">
                <a:solidFill>
                  <a:srgbClr val="393A34"/>
                </a:solidFill>
                <a:effectLst/>
                <a:latin typeface="SFMono-Regular"/>
              </a:rPr>
              <a:t>native</a:t>
            </a:r>
            <a:r>
              <a:rPr lang="pt-BR" b="0" i="0" dirty="0">
                <a:solidFill>
                  <a:srgbClr val="393A34"/>
                </a:solidFill>
                <a:effectLst/>
                <a:latin typeface="SFMono-Regular"/>
              </a:rPr>
              <a:t>-safe-</a:t>
            </a:r>
            <a:r>
              <a:rPr lang="pt-BR" b="0" i="0" dirty="0" err="1">
                <a:solidFill>
                  <a:srgbClr val="393A34"/>
                </a:solidFill>
                <a:effectLst/>
                <a:latin typeface="SFMono-Regular"/>
              </a:rPr>
              <a:t>area</a:t>
            </a:r>
            <a:r>
              <a:rPr lang="pt-BR" b="0" i="0" dirty="0">
                <a:solidFill>
                  <a:srgbClr val="393A34"/>
                </a:solidFill>
                <a:effectLst/>
                <a:latin typeface="SFMono-Regular"/>
              </a:rPr>
              <a:t>-contexto</a:t>
            </a:r>
            <a:br>
              <a:rPr lang="pt-BR" b="0" i="0" dirty="0">
                <a:solidFill>
                  <a:srgbClr val="393A34"/>
                </a:solidFill>
                <a:effectLst/>
                <a:latin typeface="SFMono-Regular"/>
              </a:rPr>
            </a:br>
            <a:r>
              <a:rPr lang="pt-BR" b="0" i="0" dirty="0" err="1">
                <a:solidFill>
                  <a:srgbClr val="D73A49"/>
                </a:solidFill>
                <a:effectLst/>
                <a:latin typeface="SFMono-Regular"/>
              </a:rPr>
              <a:t>npm</a:t>
            </a:r>
            <a:r>
              <a:rPr lang="pt-BR" b="0" i="0" dirty="0">
                <a:solidFill>
                  <a:srgbClr val="393A34"/>
                </a:solidFill>
                <a:effectLst/>
                <a:latin typeface="SFMono-Regular"/>
              </a:rPr>
              <a:t> </a:t>
            </a:r>
            <a:r>
              <a:rPr lang="pt-BR" b="0" i="0" dirty="0" err="1">
                <a:solidFill>
                  <a:srgbClr val="D73A49"/>
                </a:solidFill>
                <a:effectLst/>
                <a:latin typeface="SFMono-Regular"/>
              </a:rPr>
              <a:t>install</a:t>
            </a:r>
            <a:r>
              <a:rPr lang="pt-BR" b="0" i="0" dirty="0">
                <a:solidFill>
                  <a:srgbClr val="393A34"/>
                </a:solidFill>
                <a:effectLst/>
                <a:latin typeface="SFMono-Regular"/>
              </a:rPr>
              <a:t> @react-navigation/native-stack</a:t>
            </a:r>
          </a:p>
          <a:p>
            <a:pPr marL="0" indent="0">
              <a:buNone/>
            </a:pPr>
            <a:r>
              <a:rPr lang="pt-BR" dirty="0"/>
              <a:t>OBS: Pausar a execução para instalar.</a:t>
            </a:r>
            <a:br>
              <a:rPr lang="pt-BR" dirty="0"/>
            </a:br>
            <a:r>
              <a:rPr lang="pt-BR" dirty="0"/>
              <a:t>Exemplo: A seguir um código exemplo de um app com duas páginas, a </a:t>
            </a:r>
            <a:r>
              <a:rPr lang="pt-BR" b="1" dirty="0"/>
              <a:t>home</a:t>
            </a:r>
            <a:r>
              <a:rPr lang="pt-BR" dirty="0"/>
              <a:t> com uma </a:t>
            </a:r>
            <a:r>
              <a:rPr lang="pt-BR" b="1" dirty="0"/>
              <a:t>lista</a:t>
            </a:r>
            <a:r>
              <a:rPr lang="pt-BR" dirty="0"/>
              <a:t> e ao clicar em algum item vai para a página de </a:t>
            </a:r>
            <a:r>
              <a:rPr lang="pt-BR" b="1" dirty="0"/>
              <a:t>detalhes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44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16753-8814-483F-90CA-3B16A197F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de projeto (Lista e Detalhes)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07F4FD9-062C-4865-A462-9AAC0D91B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400" y="1549005"/>
            <a:ext cx="8820015" cy="4627958"/>
          </a:xfrm>
        </p:spPr>
      </p:pic>
    </p:spTree>
    <p:extLst>
      <p:ext uri="{BB962C8B-B14F-4D97-AF65-F5344CB8AC3E}">
        <p14:creationId xmlns:p14="http://schemas.microsoft.com/office/powerpoint/2010/main" val="2218135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769A0-518E-4391-B73C-A87F3C06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Codigo</a:t>
            </a:r>
            <a:r>
              <a:rPr lang="pt-BR" dirty="0"/>
              <a:t> básico da paginas App.js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3B098-D4A2-4F23-8841-B0A024605A7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NavigationContainer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react-navigation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native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createNativeStackNavigator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react-navigation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native-stack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./home/index.js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Detalhes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./detalhes/index.js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createNativeStackNavigator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NavigationContainer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Stack.Navigator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Stack.Screen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Home Agenda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pt-BR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Stack.Screen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Detalhes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pt-BR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Detalhes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Stack.Navigator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NavigationContainer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619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0BACF-FDE6-44D0-8105-D2F7A4E1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 de arquivos e pastas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23010C-9EE0-486A-85A0-DDA4E5843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420" y="2465985"/>
            <a:ext cx="1733015" cy="1733015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9E3D4FD-E94F-4E07-BB9E-C348491A8123}"/>
              </a:ext>
            </a:extLst>
          </p:cNvPr>
          <p:cNvSpPr txBox="1"/>
          <p:nvPr/>
        </p:nvSpPr>
        <p:spPr>
          <a:xfrm>
            <a:off x="5181600" y="3177536"/>
            <a:ext cx="3603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Dentro da pasta do projeto: /agenda</a:t>
            </a:r>
          </a:p>
        </p:txBody>
      </p:sp>
    </p:spTree>
    <p:extLst>
      <p:ext uri="{BB962C8B-B14F-4D97-AF65-F5344CB8AC3E}">
        <p14:creationId xmlns:p14="http://schemas.microsoft.com/office/powerpoint/2010/main" val="219049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769A0-518E-4391-B73C-A87F3C06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Codigo</a:t>
            </a:r>
            <a:r>
              <a:rPr lang="pt-BR" dirty="0"/>
              <a:t> básico da paginas home/index.js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3B098-D4A2-4F23-8841-B0A024605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701"/>
            <a:ext cx="10515600" cy="4553262"/>
          </a:xfrm>
          <a:solidFill>
            <a:schemeClr val="tx1"/>
          </a:solidFill>
        </p:spPr>
        <p:txBody>
          <a:bodyPr numCol="2">
            <a:normAutofit fontScale="25000" lnSpcReduction="20000"/>
          </a:bodyPr>
          <a:lstStyle/>
          <a:p>
            <a:pPr marL="0" indent="0">
              <a:buNone/>
            </a:pP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TouchableOpacity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./style.js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pt-BR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}) 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jsonArray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Tarefa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Alimentar o cachorro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2021-12-09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Descrição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Abrir o saco de ração e colocar uma tigela no pote do cachorrinho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Imagem</a:t>
            </a:r>
            <a:r>
              <a:rPr lang="pt-BR" b="0" dirty="0" err="1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 err="1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https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://s2.glbimg.com/nvjFq8VRjyrpdQqaOeywz-5DFwY=/e.glbimg.com/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og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ed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/f/original/2021/08/27/captura_de_tela_2021-08-27_as_11.01.15.png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Tarefa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Alimentar o gato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2021-12-09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Descrição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Abrir o saco de ração e colocar uma tigela no pote do gatinho, 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obs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: impedir o cachorro de comer a comida do gato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Imagem</a:t>
            </a:r>
            <a:r>
              <a:rPr lang="pt-BR" b="0" dirty="0" err="1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 err="1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https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://super.abril.com.br/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wp-content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/uploads/2020/09/04-09_gato_SITE.jpg?quality=70&amp;strip=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Tarefa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Tomar o café da manhã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2021-12-09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Descrição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Comer pão com manteiga e tomar leite com 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nescau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, enquanto o cachorro olha pedindo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Imagem</a:t>
            </a:r>
            <a:r>
              <a:rPr lang="pt-BR" b="0" dirty="0" err="1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 err="1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https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://blog.appegada.com/thumb/blog/1/780/500/1a09bacc2740e0f8e3c2b10bd5bf01ae.jpg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style.pag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jsonArray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pt-BR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=&gt;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TouchableOpacity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style.card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pt-BR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Detalhes</a:t>
            </a:r>
            <a:r>
              <a:rPr lang="pt-BR" b="0" dirty="0" err="1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)}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style.icone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pt-BR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../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assets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/icone.png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.Tarefa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.Data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TouchableOpacity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)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147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769A0-518E-4391-B73C-A87F3C06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Codigo</a:t>
            </a:r>
            <a:r>
              <a:rPr lang="pt-BR" dirty="0"/>
              <a:t> básico da paginas home/style.js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3B098-D4A2-4F23-8841-B0A024605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701"/>
            <a:ext cx="10515600" cy="4553262"/>
          </a:xfrm>
          <a:solidFill>
            <a:schemeClr val="tx1"/>
          </a:solidFill>
        </p:spPr>
        <p:txBody>
          <a:bodyPr numCol="1">
            <a:normAutofit fontScale="25000" lnSpcReduction="20000"/>
          </a:bodyPr>
          <a:lstStyle/>
          <a:p>
            <a:pPr marL="0" indent="0">
              <a:buNone/>
            </a:pP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pag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1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card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fefefe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borderWidth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borderColor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ccc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display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flexDirection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justifyContent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space-around</a:t>
            </a:r>
            <a:r>
              <a:rPr lang="pt-B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icone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width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height</a:t>
            </a:r>
            <a:r>
              <a:rPr lang="pt-B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50</a:t>
            </a:r>
            <a:endParaRPr lang="pt-B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pt-B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0339651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1113</Words>
  <Application>Microsoft Office PowerPoint</Application>
  <PresentationFormat>Widescreen</PresentationFormat>
  <Paragraphs>152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SFMono-Regular</vt:lpstr>
      <vt:lpstr>Tema do Office</vt:lpstr>
      <vt:lpstr>Revisão React Native</vt:lpstr>
      <vt:lpstr>Verificando e preparando o Ambiente</vt:lpstr>
      <vt:lpstr>Iniciando o projeto</vt:lpstr>
      <vt:lpstr>Instalando dependências para navegação: Navegation</vt:lpstr>
      <vt:lpstr>Proposta de projeto (Lista e Detalhes)</vt:lpstr>
      <vt:lpstr>Codigo básico da paginas App.js</vt:lpstr>
      <vt:lpstr>Estrutura básica de arquivos e pastas</vt:lpstr>
      <vt:lpstr>Codigo básico da paginas home/index.js</vt:lpstr>
      <vt:lpstr>Codigo básico da paginas home/style.js</vt:lpstr>
      <vt:lpstr>Codigo básico da paginas detalhes/index.js</vt:lpstr>
      <vt:lpstr>Codigo básico da paginas detalhes/style.js</vt:lpstr>
      <vt:lpstr>Resultado: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React Native</dc:title>
  <dc:creator>Rodrigo dos Santos Pereira</dc:creator>
  <cp:lastModifiedBy>Rodrigo dos Santos Pereira</cp:lastModifiedBy>
  <cp:revision>8</cp:revision>
  <dcterms:created xsi:type="dcterms:W3CDTF">2021-12-09T11:05:01Z</dcterms:created>
  <dcterms:modified xsi:type="dcterms:W3CDTF">2021-12-10T11:50:26Z</dcterms:modified>
</cp:coreProperties>
</file>