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pt-br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Instalação Node 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Preparação do ambiente </a:t>
            </a:r>
            <a:r>
              <a:rPr lang="pt-BR" dirty="0" err="1" smtClean="0"/>
              <a:t>BackEnd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3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Node </a:t>
            </a:r>
            <a:r>
              <a:rPr lang="pt-BR" dirty="0" err="1" smtClean="0"/>
              <a:t>js</a:t>
            </a:r>
            <a:r>
              <a:rPr lang="pt-BR" dirty="0" smtClean="0"/>
              <a:t> e </a:t>
            </a:r>
            <a:r>
              <a:rPr lang="pt-BR" dirty="0" err="1" smtClean="0"/>
              <a:t>npm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https://nodejs.org/pt-br/download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30" y="2206775"/>
            <a:ext cx="4333103" cy="29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Preparação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pasta para o projeto</a:t>
            </a:r>
          </a:p>
          <a:p>
            <a:r>
              <a:rPr lang="pt-BR" dirty="0" smtClean="0"/>
              <a:t>Abrir a </a:t>
            </a:r>
            <a:r>
              <a:rPr lang="pt-BR" dirty="0" err="1" smtClean="0"/>
              <a:t>pasca</a:t>
            </a:r>
            <a:r>
              <a:rPr lang="pt-BR" dirty="0" smtClean="0"/>
              <a:t> com o </a:t>
            </a:r>
            <a:r>
              <a:rPr lang="pt-BR" dirty="0" err="1" smtClean="0"/>
              <a:t>VSCode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Abrir um terminal (</a:t>
            </a:r>
            <a:r>
              <a:rPr lang="pt-BR" dirty="0" err="1" smtClean="0"/>
              <a:t>cmd</a:t>
            </a:r>
            <a:r>
              <a:rPr lang="pt-BR" dirty="0" smtClean="0"/>
              <a:t>), comandos:</a:t>
            </a:r>
          </a:p>
          <a:p>
            <a:pPr lvl="1"/>
            <a:r>
              <a:rPr lang="pt-BR" dirty="0" err="1"/>
              <a:t>n</a:t>
            </a:r>
            <a:r>
              <a:rPr lang="pt-BR" dirty="0" err="1" smtClean="0"/>
              <a:t>pm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r>
              <a:rPr lang="pt-BR" dirty="0" smtClean="0"/>
              <a:t> &lt;</a:t>
            </a:r>
            <a:r>
              <a:rPr lang="pt-BR" dirty="0" err="1" smtClean="0"/>
              <a:t>Enter</a:t>
            </a:r>
            <a:r>
              <a:rPr lang="pt-BR" dirty="0" smtClean="0"/>
              <a:t> até </a:t>
            </a:r>
            <a:r>
              <a:rPr lang="pt-BR" dirty="0" err="1" smtClean="0"/>
              <a:t>test</a:t>
            </a:r>
            <a:r>
              <a:rPr lang="pt-BR" dirty="0" smtClean="0"/>
              <a:t>:&gt; preencher com “</a:t>
            </a:r>
            <a:r>
              <a:rPr lang="pt-BR" dirty="0" err="1" smtClean="0"/>
              <a:t>nodemon</a:t>
            </a:r>
            <a:r>
              <a:rPr lang="pt-BR" dirty="0" smtClean="0"/>
              <a:t> index.js”</a:t>
            </a:r>
          </a:p>
          <a:p>
            <a:r>
              <a:rPr lang="pt-BR" dirty="0" smtClean="0"/>
              <a:t>Instalar as dependências do projeto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cors</a:t>
            </a:r>
            <a:r>
              <a:rPr lang="pt-BR" dirty="0" smtClean="0"/>
              <a:t> //Configuração de acesso como API aberta ou fechada</a:t>
            </a:r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espress</a:t>
            </a:r>
            <a:r>
              <a:rPr lang="pt-BR" dirty="0" smtClean="0"/>
              <a:t> //</a:t>
            </a:r>
          </a:p>
          <a:p>
            <a:pPr lvl="1"/>
            <a:r>
              <a:rPr lang="pt-BR" dirty="0" err="1"/>
              <a:t>n</a:t>
            </a:r>
            <a:r>
              <a:rPr lang="pt-BR" dirty="0" err="1" smtClean="0"/>
              <a:t>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nodemon</a:t>
            </a:r>
            <a:r>
              <a:rPr lang="pt-BR" dirty="0" smtClean="0"/>
              <a:t> //Atualizar automaticamente o projeto</a:t>
            </a:r>
          </a:p>
          <a:p>
            <a:pPr lvl="1"/>
            <a:r>
              <a:rPr lang="pt-BR" dirty="0" err="1"/>
              <a:t>n</a:t>
            </a:r>
            <a:r>
              <a:rPr lang="pt-BR" dirty="0" err="1" smtClean="0"/>
              <a:t>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mysql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58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Executar o arquivo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smtClean="0"/>
              <a:t>run </a:t>
            </a:r>
            <a:r>
              <a:rPr lang="pt-BR" dirty="0" err="1" smtClean="0"/>
              <a:t>test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38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16</TotalTime>
  <Words>92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Tipo de Madeira</vt:lpstr>
      <vt:lpstr>Instalação Node js</vt:lpstr>
      <vt:lpstr>Instalação Node js e npm</vt:lpstr>
      <vt:lpstr>Preparação do Ambiente</vt:lpstr>
      <vt:lpstr>Executar o arquivo principal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Node js</dc:title>
  <dc:creator>Aluno</dc:creator>
  <cp:lastModifiedBy>Aluno</cp:lastModifiedBy>
  <cp:revision>6</cp:revision>
  <dcterms:created xsi:type="dcterms:W3CDTF">2021-11-25T10:40:52Z</dcterms:created>
  <dcterms:modified xsi:type="dcterms:W3CDTF">2021-11-25T11:26:59Z</dcterms:modified>
</cp:coreProperties>
</file>