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7" r:id="rId3"/>
    <p:sldId id="257" r:id="rId4"/>
    <p:sldId id="258" r:id="rId5"/>
    <p:sldId id="288" r:id="rId6"/>
    <p:sldId id="289" r:id="rId7"/>
    <p:sldId id="290" r:id="rId8"/>
    <p:sldId id="262" r:id="rId9"/>
    <p:sldId id="263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67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41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19225" y="442358"/>
            <a:ext cx="336127" cy="252095"/>
          </a:xfrm>
          <a:custGeom>
            <a:avLst/>
            <a:gdLst/>
            <a:ahLst/>
            <a:cxnLst/>
            <a:rect l="l" t="t" r="r" b="b"/>
            <a:pathLst>
              <a:path w="252094" h="252095">
                <a:moveTo>
                  <a:pt x="0" y="119338"/>
                </a:moveTo>
                <a:lnTo>
                  <a:pt x="9362" y="173597"/>
                </a:lnTo>
                <a:lnTo>
                  <a:pt x="34927" y="215397"/>
                </a:lnTo>
                <a:lnTo>
                  <a:pt x="72911" y="242280"/>
                </a:lnTo>
                <a:lnTo>
                  <a:pt x="119532" y="251787"/>
                </a:lnTo>
                <a:lnTo>
                  <a:pt x="163870" y="246938"/>
                </a:lnTo>
                <a:lnTo>
                  <a:pt x="200547" y="231940"/>
                </a:lnTo>
                <a:lnTo>
                  <a:pt x="228304" y="206123"/>
                </a:lnTo>
                <a:lnTo>
                  <a:pt x="245882" y="168812"/>
                </a:lnTo>
                <a:lnTo>
                  <a:pt x="252020" y="119338"/>
                </a:lnTo>
                <a:lnTo>
                  <a:pt x="247159" y="76262"/>
                </a:lnTo>
                <a:lnTo>
                  <a:pt x="232137" y="42833"/>
                </a:lnTo>
                <a:lnTo>
                  <a:pt x="206296" y="19009"/>
                </a:lnTo>
                <a:lnTo>
                  <a:pt x="168981" y="4746"/>
                </a:lnTo>
                <a:lnTo>
                  <a:pt x="119533" y="0"/>
                </a:lnTo>
                <a:lnTo>
                  <a:pt x="67289" y="9303"/>
                </a:lnTo>
                <a:lnTo>
                  <a:pt x="29930" y="34752"/>
                </a:lnTo>
                <a:lnTo>
                  <a:pt x="7489" y="72659"/>
                </a:lnTo>
                <a:lnTo>
                  <a:pt x="0" y="119338"/>
                </a:lnTo>
              </a:path>
            </a:pathLst>
          </a:custGeom>
          <a:ln w="4172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924804" y="680884"/>
            <a:ext cx="725593" cy="504190"/>
          </a:xfrm>
          <a:custGeom>
            <a:avLst/>
            <a:gdLst/>
            <a:ahLst/>
            <a:cxnLst/>
            <a:rect l="l" t="t" r="r" b="b"/>
            <a:pathLst>
              <a:path w="544194" h="504190">
                <a:moveTo>
                  <a:pt x="265348" y="0"/>
                </a:moveTo>
                <a:lnTo>
                  <a:pt x="265348" y="238974"/>
                </a:lnTo>
              </a:path>
              <a:path w="544194" h="504190">
                <a:moveTo>
                  <a:pt x="79564" y="66597"/>
                </a:moveTo>
                <a:lnTo>
                  <a:pt x="464460" y="66597"/>
                </a:lnTo>
              </a:path>
              <a:path w="544194" h="504190">
                <a:moveTo>
                  <a:pt x="0" y="504021"/>
                </a:moveTo>
                <a:lnTo>
                  <a:pt x="265348" y="238974"/>
                </a:lnTo>
                <a:lnTo>
                  <a:pt x="544024" y="504021"/>
                </a:lnTo>
              </a:path>
            </a:pathLst>
          </a:custGeom>
          <a:ln w="3175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‹nº›</a:t>
            </a:fld>
            <a:endParaRPr lang="pt-BR" spc="-2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Requisito e modelagem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30534"/>
            <a:ext cx="9905998" cy="654538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1598930" algn="l"/>
                <a:tab pos="4915535" algn="l"/>
                <a:tab pos="644334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casos</a:t>
            </a:r>
            <a:r>
              <a:rPr dirty="0"/>
              <a:t>	</a:t>
            </a:r>
            <a:r>
              <a:rPr spc="-35" dirty="0"/>
              <a:t>de </a:t>
            </a:r>
            <a:r>
              <a:rPr spc="-20" dirty="0"/>
              <a:t>uso?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10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8" y="2050733"/>
            <a:ext cx="7577455" cy="2456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Analisar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cada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requisito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do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sistema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em </a:t>
            </a:r>
            <a:r>
              <a:rPr sz="3200" dirty="0">
                <a:latin typeface="Tahoma"/>
                <a:cs typeface="Tahoma"/>
              </a:rPr>
              <a:t>busca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dos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grandes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eventos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que</a:t>
            </a:r>
            <a:r>
              <a:rPr sz="3200" spc="8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ocorrem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mundo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real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dão </a:t>
            </a:r>
            <a:r>
              <a:rPr sz="3200" dirty="0">
                <a:latin typeface="Tahoma"/>
                <a:cs typeface="Tahoma"/>
              </a:rPr>
              <a:t>origem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uma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interação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entre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um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ator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0" dirty="0">
                <a:latin typeface="Tahoma"/>
                <a:cs typeface="Tahoma"/>
              </a:rPr>
              <a:t>e </a:t>
            </a:r>
            <a:r>
              <a:rPr sz="3200" dirty="0">
                <a:latin typeface="Tahoma"/>
                <a:cs typeface="Tahoma"/>
              </a:rPr>
              <a:t>o </a:t>
            </a:r>
            <a:r>
              <a:rPr sz="3200" spc="-10" dirty="0">
                <a:latin typeface="Tahoma"/>
                <a:cs typeface="Tahoma"/>
              </a:rPr>
              <a:t>sistema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30534"/>
            <a:ext cx="9905998" cy="654538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1598930" algn="l"/>
                <a:tab pos="4915535" algn="l"/>
                <a:tab pos="644334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casos</a:t>
            </a:r>
            <a:r>
              <a:rPr dirty="0"/>
              <a:t>	</a:t>
            </a:r>
            <a:r>
              <a:rPr spc="-35" dirty="0"/>
              <a:t>de </a:t>
            </a:r>
            <a:r>
              <a:rPr spc="-20" dirty="0"/>
              <a:t>uso?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11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0" y="2212339"/>
            <a:ext cx="8345805" cy="4027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Exemplo: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Biblioteca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900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9070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R1.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usar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serviços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uma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biblioteca,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leitores </a:t>
            </a:r>
            <a:r>
              <a:rPr sz="2400" dirty="0">
                <a:latin typeface="Arial MT"/>
                <a:cs typeface="Arial MT"/>
              </a:rPr>
              <a:t>deverão</a:t>
            </a:r>
            <a:r>
              <a:rPr sz="2400" spc="25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estar</a:t>
            </a:r>
            <a:r>
              <a:rPr sz="2400" spc="254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registrados</a:t>
            </a:r>
            <a:r>
              <a:rPr sz="2400" spc="25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54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possuir</a:t>
            </a:r>
            <a:r>
              <a:rPr sz="2400" spc="25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254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cartão</a:t>
            </a:r>
            <a:r>
              <a:rPr sz="2400" spc="254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com </a:t>
            </a:r>
            <a:r>
              <a:rPr sz="2400" dirty="0">
                <a:latin typeface="Arial MT"/>
                <a:cs typeface="Arial MT"/>
              </a:rPr>
              <a:t>número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identificação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foto.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935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620"/>
              </a:lnSpc>
              <a:spcBef>
                <a:spcPts val="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R2.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permitir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leitor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apto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empreste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mais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livros,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período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tempo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de</a:t>
            </a:r>
            <a:endParaRPr sz="2400">
              <a:latin typeface="Arial MT"/>
              <a:cs typeface="Arial MT"/>
            </a:endParaRPr>
          </a:p>
          <a:p>
            <a:pPr marL="355600" marR="5080" algn="just">
              <a:lnSpc>
                <a:spcPts val="2600"/>
              </a:lnSpc>
            </a:pPr>
            <a:r>
              <a:rPr sz="2400" dirty="0">
                <a:latin typeface="Arial MT"/>
                <a:cs typeface="Arial MT"/>
              </a:rPr>
              <a:t>1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semana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meses,</a:t>
            </a:r>
            <a:r>
              <a:rPr sz="2400" spc="5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dependendo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tipo</a:t>
            </a:r>
            <a:r>
              <a:rPr sz="2400" spc="5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leitor</a:t>
            </a:r>
            <a:r>
              <a:rPr sz="2400" spc="5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(1 </a:t>
            </a:r>
            <a:r>
              <a:rPr sz="2400" dirty="0">
                <a:latin typeface="Arial MT"/>
                <a:cs typeface="Arial MT"/>
              </a:rPr>
              <a:t>semana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estudantes</a:t>
            </a:r>
            <a:r>
              <a:rPr sz="2400" spc="10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graduação,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15</a:t>
            </a:r>
            <a:r>
              <a:rPr sz="2400" spc="10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dias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spc="-20" dirty="0">
                <a:latin typeface="Arial MT"/>
                <a:cs typeface="Arial MT"/>
              </a:rPr>
              <a:t>para </a:t>
            </a:r>
            <a:r>
              <a:rPr sz="2400" dirty="0">
                <a:latin typeface="Arial MT"/>
                <a:cs typeface="Arial MT"/>
              </a:rPr>
              <a:t>estudantes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pós-</a:t>
            </a:r>
            <a:r>
              <a:rPr sz="2400" dirty="0">
                <a:latin typeface="Arial MT"/>
                <a:cs typeface="Arial MT"/>
              </a:rPr>
              <a:t>graduação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docentes).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30534"/>
            <a:ext cx="9905998" cy="654538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1598930" algn="l"/>
                <a:tab pos="4915535" algn="l"/>
                <a:tab pos="644334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casos</a:t>
            </a:r>
            <a:r>
              <a:rPr dirty="0"/>
              <a:t>	</a:t>
            </a:r>
            <a:r>
              <a:rPr spc="-35" dirty="0"/>
              <a:t>de </a:t>
            </a:r>
            <a:r>
              <a:rPr spc="-20" dirty="0"/>
              <a:t>uso?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12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0" y="2212340"/>
            <a:ext cx="8345805" cy="347466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marR="19685" indent="-342900">
              <a:lnSpc>
                <a:spcPct val="89600"/>
              </a:lnSpc>
              <a:spcBef>
                <a:spcPts val="4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R3.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leitor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está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emprestar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não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possuir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em </a:t>
            </a:r>
            <a:r>
              <a:rPr sz="2400" dirty="0">
                <a:latin typeface="Arial MT"/>
                <a:cs typeface="Arial MT"/>
              </a:rPr>
              <a:t>seu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poder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devolução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vencida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desde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número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emprestados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não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ultrapasse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o </a:t>
            </a:r>
            <a:r>
              <a:rPr sz="2400" dirty="0">
                <a:latin typeface="Arial MT"/>
                <a:cs typeface="Arial MT"/>
              </a:rPr>
              <a:t>número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máximo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permitido,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tipo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leitor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(6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estudantes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graduação,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para </a:t>
            </a:r>
            <a:r>
              <a:rPr sz="2400" dirty="0">
                <a:latin typeface="Arial MT"/>
                <a:cs typeface="Arial MT"/>
              </a:rPr>
              <a:t>estudantes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pós-</a:t>
            </a:r>
            <a:r>
              <a:rPr sz="2400" dirty="0">
                <a:latin typeface="Arial MT"/>
                <a:cs typeface="Arial MT"/>
              </a:rPr>
              <a:t>graduação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15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docentes).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400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90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R4.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permitir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leitor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devolva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ou </a:t>
            </a:r>
            <a:r>
              <a:rPr sz="2400" dirty="0">
                <a:latin typeface="Arial MT"/>
                <a:cs typeface="Arial MT"/>
              </a:rPr>
              <a:t>mais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livros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seu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poder,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fazendo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livro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volte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ficar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disponível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biblioteca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1030534"/>
            <a:ext cx="9905998" cy="654538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1598930" algn="l"/>
                <a:tab pos="4915535" algn="l"/>
                <a:tab pos="644334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casos</a:t>
            </a:r>
            <a:r>
              <a:rPr dirty="0"/>
              <a:t>	</a:t>
            </a:r>
            <a:r>
              <a:rPr spc="-35" dirty="0"/>
              <a:t>de </a:t>
            </a:r>
            <a:r>
              <a:rPr spc="-20" dirty="0"/>
              <a:t>uso?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13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0" y="2242820"/>
            <a:ext cx="7858759" cy="4071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63500" indent="-342900">
              <a:lnSpc>
                <a:spcPts val="3300"/>
              </a:lnSpc>
              <a:spcBef>
                <a:spcPts val="2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acordo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esses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requisitos,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dois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uso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candidatos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são:</a:t>
            </a:r>
            <a:endParaRPr sz="2800">
              <a:latin typeface="Arial MT"/>
              <a:cs typeface="Arial MT"/>
            </a:endParaRPr>
          </a:p>
          <a:p>
            <a:pPr marL="755015" lvl="1" indent="-285115">
              <a:spcBef>
                <a:spcPts val="5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Emprestar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Livro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spcBef>
                <a:spcPts val="5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Devolver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Livro</a:t>
            </a:r>
            <a:endParaRPr sz="2400">
              <a:latin typeface="Arial MT"/>
              <a:cs typeface="Arial MT"/>
            </a:endParaRPr>
          </a:p>
          <a:p>
            <a:pPr lvl="1">
              <a:spcBef>
                <a:spcPts val="1290"/>
              </a:spcBef>
              <a:buClr>
                <a:srgbClr val="FF0000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2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Um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requisito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referir-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mais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um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caso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uso.</a:t>
            </a:r>
            <a:endParaRPr sz="2800">
              <a:latin typeface="Arial MT"/>
              <a:cs typeface="Arial MT"/>
            </a:endParaRPr>
          </a:p>
          <a:p>
            <a:pPr marL="355600" marR="281305" indent="-342900">
              <a:lnSpc>
                <a:spcPct val="102000"/>
              </a:lnSpc>
              <a:spcBef>
                <a:spcPts val="5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Um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referir-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mais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um </a:t>
            </a:r>
            <a:r>
              <a:rPr sz="2800" spc="-10" dirty="0">
                <a:latin typeface="Arial MT"/>
                <a:cs typeface="Arial MT"/>
              </a:rPr>
              <a:t>requisito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7" y="1096127"/>
            <a:ext cx="650748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0" algn="l"/>
                <a:tab pos="4797425" algn="l"/>
              </a:tabLst>
            </a:pPr>
            <a:r>
              <a:rPr spc="-10" dirty="0"/>
              <a:t>Requisitos</a:t>
            </a:r>
            <a:r>
              <a:rPr dirty="0"/>
              <a:t>	X</a:t>
            </a:r>
            <a:r>
              <a:rPr spc="-10" dirty="0"/>
              <a:t> Casos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14</a:t>
            </a:fld>
            <a:endParaRPr spc="-25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1893" y="2343944"/>
          <a:ext cx="8638540" cy="402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951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Requisito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B0B0B0"/>
                      </a:solidFill>
                      <a:prstDash val="solid"/>
                    </a:lnL>
                    <a:lnR w="6350">
                      <a:solidFill>
                        <a:srgbClr val="B0B0B0"/>
                      </a:solidFill>
                      <a:prstDash val="solid"/>
                    </a:lnR>
                    <a:lnT w="19050">
                      <a:solidFill>
                        <a:srgbClr val="B0B0B0"/>
                      </a:solidFill>
                      <a:prstDash val="solid"/>
                    </a:lnT>
                    <a:lnB w="6350">
                      <a:solidFill>
                        <a:srgbClr val="B0B0B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5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Caso</a:t>
                      </a:r>
                      <a:r>
                        <a:rPr sz="2000" b="1" spc="-9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b="1" spc="-1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Uso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0B0B0"/>
                      </a:solidFill>
                      <a:prstDash val="solid"/>
                    </a:lnL>
                    <a:lnR w="19050">
                      <a:solidFill>
                        <a:srgbClr val="B0B0B0"/>
                      </a:solidFill>
                      <a:prstDash val="solid"/>
                    </a:lnR>
                    <a:lnT w="19050">
                      <a:solidFill>
                        <a:srgbClr val="B0B0B0"/>
                      </a:solidFill>
                      <a:prstDash val="solid"/>
                    </a:lnT>
                    <a:lnB w="6350">
                      <a:solidFill>
                        <a:srgbClr val="B0B0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L="165100" marR="13525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788035" algn="l"/>
                        </a:tabLst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R1,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35" dirty="0">
                          <a:latin typeface="Arial MT"/>
                          <a:cs typeface="Arial MT"/>
                        </a:rPr>
                        <a:t>R2,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R3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9050">
                      <a:solidFill>
                        <a:srgbClr val="B0B0B0"/>
                      </a:solidFill>
                      <a:prstDash val="solid"/>
                    </a:lnL>
                    <a:lnR w="6350">
                      <a:solidFill>
                        <a:srgbClr val="B0B0B0"/>
                      </a:solidFill>
                      <a:prstDash val="solid"/>
                    </a:lnR>
                    <a:lnT w="6350">
                      <a:solidFill>
                        <a:srgbClr val="B0B0B0"/>
                      </a:solidFill>
                      <a:prstDash val="solid"/>
                    </a:lnT>
                    <a:lnB w="6350">
                      <a:solidFill>
                        <a:srgbClr val="B0B0B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329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Emprestar</a:t>
                      </a:r>
                      <a:r>
                        <a:rPr sz="28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spc="-20" dirty="0">
                          <a:latin typeface="Tahoma"/>
                          <a:cs typeface="Tahoma"/>
                        </a:rPr>
                        <a:t>livro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158115" marR="149860">
                        <a:lnSpc>
                          <a:spcPts val="24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2000" spc="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leitor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empresta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mais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livros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biblioteca,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20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um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período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tempo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depende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tipo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leitor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6350">
                      <a:solidFill>
                        <a:srgbClr val="B0B0B0"/>
                      </a:solidFill>
                      <a:prstDash val="solid"/>
                    </a:lnL>
                    <a:lnR w="19050">
                      <a:solidFill>
                        <a:srgbClr val="B0B0B0"/>
                      </a:solidFill>
                      <a:prstDash val="solid"/>
                    </a:lnR>
                    <a:lnT w="6350">
                      <a:solidFill>
                        <a:srgbClr val="B0B0B0"/>
                      </a:solidFill>
                      <a:prstDash val="solid"/>
                    </a:lnT>
                    <a:lnB w="6350">
                      <a:solidFill>
                        <a:srgbClr val="B0B0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7640">
                <a:tc>
                  <a:txBody>
                    <a:bodyPr/>
                    <a:lstStyle/>
                    <a:p>
                      <a:pPr marL="165100" marR="13525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788035" algn="l"/>
                        </a:tabLst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R1,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35" dirty="0">
                          <a:latin typeface="Arial MT"/>
                          <a:cs typeface="Arial MT"/>
                        </a:rPr>
                        <a:t>R3,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R4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B0B0B0"/>
                      </a:solidFill>
                      <a:prstDash val="solid"/>
                    </a:lnL>
                    <a:lnR w="6350">
                      <a:solidFill>
                        <a:srgbClr val="B0B0B0"/>
                      </a:solidFill>
                      <a:prstDash val="solid"/>
                    </a:lnR>
                    <a:lnT w="6350">
                      <a:solidFill>
                        <a:srgbClr val="B0B0B0"/>
                      </a:solidFill>
                      <a:prstDash val="solid"/>
                    </a:lnT>
                    <a:lnB w="19050">
                      <a:solidFill>
                        <a:srgbClr val="B0B0B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329"/>
                        </a:lnSpc>
                        <a:spcBef>
                          <a:spcPts val="359"/>
                        </a:spcBef>
                      </a:pPr>
                      <a:r>
                        <a:rPr sz="2800" b="1" dirty="0">
                          <a:latin typeface="Tahoma"/>
                          <a:cs typeface="Tahoma"/>
                        </a:rPr>
                        <a:t>Devolver</a:t>
                      </a:r>
                      <a:r>
                        <a:rPr sz="28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b="1" spc="-20" dirty="0">
                          <a:latin typeface="Tahoma"/>
                          <a:cs typeface="Tahoma"/>
                        </a:rPr>
                        <a:t>Livro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158115" marR="149225">
                        <a:lnSpc>
                          <a:spcPts val="2400"/>
                        </a:lnSpc>
                        <a:spcBef>
                          <a:spcPts val="50"/>
                        </a:spcBef>
                        <a:tabLst>
                          <a:tab pos="738505" algn="l"/>
                          <a:tab pos="1475105" algn="l"/>
                          <a:tab pos="2536190" algn="l"/>
                          <a:tab pos="3074670" algn="l"/>
                          <a:tab pos="3726179" algn="l"/>
                          <a:tab pos="4335780" algn="l"/>
                          <a:tab pos="5269865" algn="l"/>
                          <a:tab pos="5808345" algn="l"/>
                          <a:tab pos="6403975" algn="l"/>
                        </a:tabLst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leitor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devolve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livro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estava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seu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poder, tornando-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novamente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disponível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empréstimo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5719" marB="0">
                    <a:lnL w="6350">
                      <a:solidFill>
                        <a:srgbClr val="B0B0B0"/>
                      </a:solidFill>
                      <a:prstDash val="solid"/>
                    </a:lnL>
                    <a:lnR w="19050">
                      <a:solidFill>
                        <a:srgbClr val="B0B0B0"/>
                      </a:solidFill>
                      <a:prstDash val="solid"/>
                    </a:lnR>
                    <a:lnT w="6350">
                      <a:solidFill>
                        <a:srgbClr val="B0B0B0"/>
                      </a:solidFill>
                      <a:prstDash val="solid"/>
                    </a:lnT>
                    <a:lnB w="19050">
                      <a:solidFill>
                        <a:srgbClr val="B0B0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360998"/>
            <a:ext cx="5979795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1617980" algn="l"/>
                <a:tab pos="2197735" algn="l"/>
                <a:tab pos="3927475" algn="l"/>
                <a:tab pos="5671820" algn="l"/>
              </a:tabLst>
            </a:pPr>
            <a:r>
              <a:rPr spc="-10" dirty="0"/>
              <a:t>Notação</a:t>
            </a:r>
            <a:r>
              <a:rPr dirty="0"/>
              <a:t>	UML</a:t>
            </a:r>
            <a:r>
              <a:rPr spc="-30" dirty="0"/>
              <a:t> </a:t>
            </a:r>
            <a:r>
              <a:rPr spc="-50" dirty="0"/>
              <a:t>–</a:t>
            </a:r>
            <a:r>
              <a:rPr dirty="0"/>
              <a:t>	</a:t>
            </a:r>
            <a:r>
              <a:rPr spc="-10" dirty="0"/>
              <a:t>Atores</a:t>
            </a:r>
            <a:r>
              <a:rPr dirty="0"/>
              <a:t>	</a:t>
            </a:r>
            <a:r>
              <a:rPr spc="-50" dirty="0"/>
              <a:t>e </a:t>
            </a:r>
            <a:r>
              <a:rPr spc="-10" dirty="0"/>
              <a:t>Casos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3" name="object 3"/>
          <p:cNvSpPr/>
          <p:nvPr/>
        </p:nvSpPr>
        <p:spPr>
          <a:xfrm>
            <a:off x="2208213" y="4796831"/>
            <a:ext cx="3020695" cy="1048385"/>
          </a:xfrm>
          <a:custGeom>
            <a:avLst/>
            <a:gdLst/>
            <a:ahLst/>
            <a:cxnLst/>
            <a:rect l="l" t="t" r="r" b="b"/>
            <a:pathLst>
              <a:path w="3020695" h="1048385">
                <a:moveTo>
                  <a:pt x="0" y="522884"/>
                </a:moveTo>
                <a:lnTo>
                  <a:pt x="6156" y="570798"/>
                </a:lnTo>
                <a:lnTo>
                  <a:pt x="24274" y="617482"/>
                </a:lnTo>
                <a:lnTo>
                  <a:pt x="53823" y="662754"/>
                </a:lnTo>
                <a:lnTo>
                  <a:pt x="94274" y="706431"/>
                </a:lnTo>
                <a:lnTo>
                  <a:pt x="145099" y="748329"/>
                </a:lnTo>
                <a:lnTo>
                  <a:pt x="205767" y="788267"/>
                </a:lnTo>
                <a:lnTo>
                  <a:pt x="239627" y="807443"/>
                </a:lnTo>
                <a:lnTo>
                  <a:pt x="275750" y="826060"/>
                </a:lnTo>
                <a:lnTo>
                  <a:pt x="314070" y="844096"/>
                </a:lnTo>
                <a:lnTo>
                  <a:pt x="354519" y="861527"/>
                </a:lnTo>
                <a:lnTo>
                  <a:pt x="397033" y="878330"/>
                </a:lnTo>
                <a:lnTo>
                  <a:pt x="441544" y="894483"/>
                </a:lnTo>
                <a:lnTo>
                  <a:pt x="487988" y="909964"/>
                </a:lnTo>
                <a:lnTo>
                  <a:pt x="536297" y="924748"/>
                </a:lnTo>
                <a:lnTo>
                  <a:pt x="586405" y="938813"/>
                </a:lnTo>
                <a:lnTo>
                  <a:pt x="638247" y="952136"/>
                </a:lnTo>
                <a:lnTo>
                  <a:pt x="691757" y="964695"/>
                </a:lnTo>
                <a:lnTo>
                  <a:pt x="746867" y="976467"/>
                </a:lnTo>
                <a:lnTo>
                  <a:pt x="803512" y="987428"/>
                </a:lnTo>
                <a:lnTo>
                  <a:pt x="861626" y="997555"/>
                </a:lnTo>
                <a:lnTo>
                  <a:pt x="921143" y="1006827"/>
                </a:lnTo>
                <a:lnTo>
                  <a:pt x="981996" y="1015220"/>
                </a:lnTo>
                <a:lnTo>
                  <a:pt x="1044119" y="1022711"/>
                </a:lnTo>
                <a:lnTo>
                  <a:pt x="1107447" y="1029278"/>
                </a:lnTo>
                <a:lnTo>
                  <a:pt x="1171912" y="1034897"/>
                </a:lnTo>
                <a:lnTo>
                  <a:pt x="1237450" y="1039545"/>
                </a:lnTo>
                <a:lnTo>
                  <a:pt x="1303993" y="1043201"/>
                </a:lnTo>
                <a:lnTo>
                  <a:pt x="1371476" y="1045840"/>
                </a:lnTo>
                <a:lnTo>
                  <a:pt x="1439832" y="1047440"/>
                </a:lnTo>
                <a:lnTo>
                  <a:pt x="1508995" y="1047979"/>
                </a:lnTo>
                <a:lnTo>
                  <a:pt x="1578160" y="1047446"/>
                </a:lnTo>
                <a:lnTo>
                  <a:pt x="1646529" y="1045864"/>
                </a:lnTo>
                <a:lnTo>
                  <a:pt x="1714037" y="1043253"/>
                </a:lnTo>
                <a:lnTo>
                  <a:pt x="1780616" y="1039635"/>
                </a:lnTo>
                <a:lnTo>
                  <a:pt x="1846200" y="1035033"/>
                </a:lnTo>
                <a:lnTo>
                  <a:pt x="1910721" y="1029468"/>
                </a:lnTo>
                <a:lnTo>
                  <a:pt x="1974114" y="1022962"/>
                </a:lnTo>
                <a:lnTo>
                  <a:pt x="2036310" y="1015536"/>
                </a:lnTo>
                <a:lnTo>
                  <a:pt x="2097243" y="1007213"/>
                </a:lnTo>
                <a:lnTo>
                  <a:pt x="2156846" y="998014"/>
                </a:lnTo>
                <a:lnTo>
                  <a:pt x="2215053" y="987961"/>
                </a:lnTo>
                <a:lnTo>
                  <a:pt x="2271795" y="977076"/>
                </a:lnTo>
                <a:lnTo>
                  <a:pt x="2327008" y="965380"/>
                </a:lnTo>
                <a:lnTo>
                  <a:pt x="2380623" y="952896"/>
                </a:lnTo>
                <a:lnTo>
                  <a:pt x="2432574" y="939646"/>
                </a:lnTo>
                <a:lnTo>
                  <a:pt x="2482794" y="925650"/>
                </a:lnTo>
                <a:lnTo>
                  <a:pt x="2531216" y="910931"/>
                </a:lnTo>
                <a:lnTo>
                  <a:pt x="2577774" y="895511"/>
                </a:lnTo>
                <a:lnTo>
                  <a:pt x="2622399" y="879412"/>
                </a:lnTo>
                <a:lnTo>
                  <a:pt x="2665026" y="862655"/>
                </a:lnTo>
                <a:lnTo>
                  <a:pt x="2705588" y="845261"/>
                </a:lnTo>
                <a:lnTo>
                  <a:pt x="2744017" y="827254"/>
                </a:lnTo>
                <a:lnTo>
                  <a:pt x="2780248" y="808655"/>
                </a:lnTo>
                <a:lnTo>
                  <a:pt x="2814212" y="789485"/>
                </a:lnTo>
                <a:lnTo>
                  <a:pt x="2875075" y="749521"/>
                </a:lnTo>
                <a:lnTo>
                  <a:pt x="2926072" y="707536"/>
                </a:lnTo>
                <a:lnTo>
                  <a:pt x="2966667" y="663706"/>
                </a:lnTo>
                <a:lnTo>
                  <a:pt x="2996326" y="618204"/>
                </a:lnTo>
                <a:lnTo>
                  <a:pt x="3014514" y="571205"/>
                </a:lnTo>
                <a:lnTo>
                  <a:pt x="3020695" y="522884"/>
                </a:lnTo>
                <a:lnTo>
                  <a:pt x="3019145" y="498748"/>
                </a:lnTo>
                <a:lnTo>
                  <a:pt x="3006942" y="451395"/>
                </a:lnTo>
                <a:lnTo>
                  <a:pt x="2983041" y="405414"/>
                </a:lnTo>
                <a:lnTo>
                  <a:pt x="2947966" y="360982"/>
                </a:lnTo>
                <a:lnTo>
                  <a:pt x="2902245" y="318276"/>
                </a:lnTo>
                <a:lnTo>
                  <a:pt x="2846404" y="277472"/>
                </a:lnTo>
                <a:lnTo>
                  <a:pt x="2780968" y="238747"/>
                </a:lnTo>
                <a:lnTo>
                  <a:pt x="2744816" y="220220"/>
                </a:lnTo>
                <a:lnTo>
                  <a:pt x="2706463" y="202278"/>
                </a:lnTo>
                <a:lnTo>
                  <a:pt x="2665975" y="184945"/>
                </a:lnTo>
                <a:lnTo>
                  <a:pt x="2623416" y="168242"/>
                </a:lnTo>
                <a:lnTo>
                  <a:pt x="2578854" y="152191"/>
                </a:lnTo>
                <a:lnTo>
                  <a:pt x="2532353" y="136814"/>
                </a:lnTo>
                <a:lnTo>
                  <a:pt x="2483980" y="122134"/>
                </a:lnTo>
                <a:lnTo>
                  <a:pt x="2433800" y="108173"/>
                </a:lnTo>
                <a:lnTo>
                  <a:pt x="2381878" y="94952"/>
                </a:lnTo>
                <a:lnTo>
                  <a:pt x="2328282" y="82494"/>
                </a:lnTo>
                <a:lnTo>
                  <a:pt x="2273076" y="70821"/>
                </a:lnTo>
                <a:lnTo>
                  <a:pt x="2216326" y="59954"/>
                </a:lnTo>
                <a:lnTo>
                  <a:pt x="2158098" y="49917"/>
                </a:lnTo>
                <a:lnTo>
                  <a:pt x="2098458" y="40731"/>
                </a:lnTo>
                <a:lnTo>
                  <a:pt x="2037471" y="32418"/>
                </a:lnTo>
                <a:lnTo>
                  <a:pt x="1975204" y="25000"/>
                </a:lnTo>
                <a:lnTo>
                  <a:pt x="1911722" y="18500"/>
                </a:lnTo>
                <a:lnTo>
                  <a:pt x="1847090" y="12939"/>
                </a:lnTo>
                <a:lnTo>
                  <a:pt x="1781375" y="8340"/>
                </a:lnTo>
                <a:lnTo>
                  <a:pt x="1714642" y="4724"/>
                </a:lnTo>
                <a:lnTo>
                  <a:pt x="1646958" y="2114"/>
                </a:lnTo>
                <a:lnTo>
                  <a:pt x="1578387" y="532"/>
                </a:lnTo>
                <a:lnTo>
                  <a:pt x="1508995" y="0"/>
                </a:lnTo>
                <a:lnTo>
                  <a:pt x="1439659" y="538"/>
                </a:lnTo>
                <a:lnTo>
                  <a:pt x="1371149" y="2138"/>
                </a:lnTo>
                <a:lnTo>
                  <a:pt x="1303532" y="4776"/>
                </a:lnTo>
                <a:lnTo>
                  <a:pt x="1236872" y="8430"/>
                </a:lnTo>
                <a:lnTo>
                  <a:pt x="1171234" y="13076"/>
                </a:lnTo>
                <a:lnTo>
                  <a:pt x="1106685" y="18690"/>
                </a:lnTo>
                <a:lnTo>
                  <a:pt x="1043288" y="25251"/>
                </a:lnTo>
                <a:lnTo>
                  <a:pt x="981111" y="32734"/>
                </a:lnTo>
                <a:lnTo>
                  <a:pt x="920217" y="41116"/>
                </a:lnTo>
                <a:lnTo>
                  <a:pt x="860672" y="50375"/>
                </a:lnTo>
                <a:lnTo>
                  <a:pt x="802542" y="60488"/>
                </a:lnTo>
                <a:lnTo>
                  <a:pt x="745892" y="71430"/>
                </a:lnTo>
                <a:lnTo>
                  <a:pt x="690786" y="83179"/>
                </a:lnTo>
                <a:lnTo>
                  <a:pt x="637292" y="95712"/>
                </a:lnTo>
                <a:lnTo>
                  <a:pt x="585472" y="109005"/>
                </a:lnTo>
                <a:lnTo>
                  <a:pt x="535394" y="123036"/>
                </a:lnTo>
                <a:lnTo>
                  <a:pt x="487122" y="137782"/>
                </a:lnTo>
                <a:lnTo>
                  <a:pt x="440722" y="153218"/>
                </a:lnTo>
                <a:lnTo>
                  <a:pt x="396258" y="169323"/>
                </a:lnTo>
                <a:lnTo>
                  <a:pt x="353797" y="186072"/>
                </a:lnTo>
                <a:lnTo>
                  <a:pt x="313403" y="203444"/>
                </a:lnTo>
                <a:lnTo>
                  <a:pt x="275142" y="221414"/>
                </a:lnTo>
                <a:lnTo>
                  <a:pt x="239079" y="239959"/>
                </a:lnTo>
                <a:lnTo>
                  <a:pt x="205279" y="259057"/>
                </a:lnTo>
                <a:lnTo>
                  <a:pt x="144732" y="298816"/>
                </a:lnTo>
                <a:lnTo>
                  <a:pt x="94021" y="340507"/>
                </a:lnTo>
                <a:lnTo>
                  <a:pt x="53670" y="383945"/>
                </a:lnTo>
                <a:lnTo>
                  <a:pt x="24201" y="428944"/>
                </a:lnTo>
                <a:lnTo>
                  <a:pt x="6137" y="475318"/>
                </a:lnTo>
                <a:lnTo>
                  <a:pt x="0" y="522884"/>
                </a:lnTo>
                <a:close/>
              </a:path>
            </a:pathLst>
          </a:custGeom>
          <a:ln w="15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7375" y="4983299"/>
            <a:ext cx="1640839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50" dirty="0">
                <a:latin typeface="Times New Roman"/>
                <a:cs typeface="Times New Roman"/>
              </a:rPr>
              <a:t>Emprestar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Livro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57697" y="4729881"/>
            <a:ext cx="2068830" cy="778510"/>
          </a:xfrm>
          <a:custGeom>
            <a:avLst/>
            <a:gdLst/>
            <a:ahLst/>
            <a:cxnLst/>
            <a:rect l="l" t="t" r="r" b="b"/>
            <a:pathLst>
              <a:path w="2068829" h="778510">
                <a:moveTo>
                  <a:pt x="0" y="387372"/>
                </a:moveTo>
                <a:lnTo>
                  <a:pt x="8722" y="438276"/>
                </a:lnTo>
                <a:lnTo>
                  <a:pt x="34158" y="487208"/>
                </a:lnTo>
                <a:lnTo>
                  <a:pt x="75209" y="533754"/>
                </a:lnTo>
                <a:lnTo>
                  <a:pt x="130779" y="577503"/>
                </a:lnTo>
                <a:lnTo>
                  <a:pt x="163666" y="598199"/>
                </a:lnTo>
                <a:lnTo>
                  <a:pt x="199770" y="618041"/>
                </a:lnTo>
                <a:lnTo>
                  <a:pt x="238956" y="636976"/>
                </a:lnTo>
                <a:lnTo>
                  <a:pt x="281085" y="654954"/>
                </a:lnTo>
                <a:lnTo>
                  <a:pt x="326020" y="671923"/>
                </a:lnTo>
                <a:lnTo>
                  <a:pt x="373626" y="687831"/>
                </a:lnTo>
                <a:lnTo>
                  <a:pt x="423763" y="702626"/>
                </a:lnTo>
                <a:lnTo>
                  <a:pt x="476295" y="716258"/>
                </a:lnTo>
                <a:lnTo>
                  <a:pt x="531086" y="728673"/>
                </a:lnTo>
                <a:lnTo>
                  <a:pt x="587996" y="739822"/>
                </a:lnTo>
                <a:lnTo>
                  <a:pt x="646891" y="749651"/>
                </a:lnTo>
                <a:lnTo>
                  <a:pt x="707632" y="758110"/>
                </a:lnTo>
                <a:lnTo>
                  <a:pt x="770082" y="765146"/>
                </a:lnTo>
                <a:lnTo>
                  <a:pt x="834103" y="770709"/>
                </a:lnTo>
                <a:lnTo>
                  <a:pt x="899560" y="774746"/>
                </a:lnTo>
                <a:lnTo>
                  <a:pt x="966314" y="777206"/>
                </a:lnTo>
                <a:lnTo>
                  <a:pt x="1034229" y="778038"/>
                </a:lnTo>
                <a:lnTo>
                  <a:pt x="1102144" y="777219"/>
                </a:lnTo>
                <a:lnTo>
                  <a:pt x="1168898" y="774795"/>
                </a:lnTo>
                <a:lnTo>
                  <a:pt x="1234355" y="770813"/>
                </a:lnTo>
                <a:lnTo>
                  <a:pt x="1298377" y="765323"/>
                </a:lnTo>
                <a:lnTo>
                  <a:pt x="1360827" y="758373"/>
                </a:lnTo>
                <a:lnTo>
                  <a:pt x="1421568" y="750011"/>
                </a:lnTo>
                <a:lnTo>
                  <a:pt x="1480462" y="740286"/>
                </a:lnTo>
                <a:lnTo>
                  <a:pt x="1537373" y="729246"/>
                </a:lnTo>
                <a:lnTo>
                  <a:pt x="1592163" y="716940"/>
                </a:lnTo>
                <a:lnTo>
                  <a:pt x="1644696" y="703416"/>
                </a:lnTo>
                <a:lnTo>
                  <a:pt x="1694833" y="688722"/>
                </a:lnTo>
                <a:lnTo>
                  <a:pt x="1742438" y="672908"/>
                </a:lnTo>
                <a:lnTo>
                  <a:pt x="1787374" y="656021"/>
                </a:lnTo>
                <a:lnTo>
                  <a:pt x="1829503" y="638111"/>
                </a:lnTo>
                <a:lnTo>
                  <a:pt x="1868689" y="619225"/>
                </a:lnTo>
                <a:lnTo>
                  <a:pt x="1904793" y="599411"/>
                </a:lnTo>
                <a:lnTo>
                  <a:pt x="1937680" y="578720"/>
                </a:lnTo>
                <a:lnTo>
                  <a:pt x="1993249" y="534894"/>
                </a:lnTo>
                <a:lnTo>
                  <a:pt x="2034301" y="488136"/>
                </a:lnTo>
                <a:lnTo>
                  <a:pt x="2059737" y="438833"/>
                </a:lnTo>
                <a:lnTo>
                  <a:pt x="2068459" y="387372"/>
                </a:lnTo>
                <a:lnTo>
                  <a:pt x="2066269" y="361473"/>
                </a:lnTo>
                <a:lnTo>
                  <a:pt x="2049149" y="311251"/>
                </a:lnTo>
                <a:lnTo>
                  <a:pt x="2015935" y="263442"/>
                </a:lnTo>
                <a:lnTo>
                  <a:pt x="1967699" y="218417"/>
                </a:lnTo>
                <a:lnTo>
                  <a:pt x="1905510" y="176551"/>
                </a:lnTo>
                <a:lnTo>
                  <a:pt x="1869518" y="156918"/>
                </a:lnTo>
                <a:lnTo>
                  <a:pt x="1830440" y="138214"/>
                </a:lnTo>
                <a:lnTo>
                  <a:pt x="1788409" y="120486"/>
                </a:lnTo>
                <a:lnTo>
                  <a:pt x="1743560" y="103780"/>
                </a:lnTo>
                <a:lnTo>
                  <a:pt x="1696026" y="88143"/>
                </a:lnTo>
                <a:lnTo>
                  <a:pt x="1645940" y="73622"/>
                </a:lnTo>
                <a:lnTo>
                  <a:pt x="1593438" y="60262"/>
                </a:lnTo>
                <a:lnTo>
                  <a:pt x="1538652" y="48111"/>
                </a:lnTo>
                <a:lnTo>
                  <a:pt x="1481717" y="37215"/>
                </a:lnTo>
                <a:lnTo>
                  <a:pt x="1422766" y="27621"/>
                </a:lnTo>
                <a:lnTo>
                  <a:pt x="1361933" y="19375"/>
                </a:lnTo>
                <a:lnTo>
                  <a:pt x="1299353" y="12524"/>
                </a:lnTo>
                <a:lnTo>
                  <a:pt x="1235158" y="7115"/>
                </a:lnTo>
                <a:lnTo>
                  <a:pt x="1169484" y="3193"/>
                </a:lnTo>
                <a:lnTo>
                  <a:pt x="1102463" y="806"/>
                </a:lnTo>
                <a:lnTo>
                  <a:pt x="1034229" y="0"/>
                </a:lnTo>
                <a:lnTo>
                  <a:pt x="965996" y="818"/>
                </a:lnTo>
                <a:lnTo>
                  <a:pt x="898975" y="3241"/>
                </a:lnTo>
                <a:lnTo>
                  <a:pt x="833300" y="7219"/>
                </a:lnTo>
                <a:lnTo>
                  <a:pt x="769106" y="12701"/>
                </a:lnTo>
                <a:lnTo>
                  <a:pt x="706525" y="19638"/>
                </a:lnTo>
                <a:lnTo>
                  <a:pt x="645693" y="27981"/>
                </a:lnTo>
                <a:lnTo>
                  <a:pt x="586742" y="37680"/>
                </a:lnTo>
                <a:lnTo>
                  <a:pt x="529807" y="48684"/>
                </a:lnTo>
                <a:lnTo>
                  <a:pt x="475021" y="60944"/>
                </a:lnTo>
                <a:lnTo>
                  <a:pt x="422518" y="74411"/>
                </a:lnTo>
                <a:lnTo>
                  <a:pt x="372433" y="89035"/>
                </a:lnTo>
                <a:lnTo>
                  <a:pt x="324899" y="104765"/>
                </a:lnTo>
                <a:lnTo>
                  <a:pt x="280049" y="121553"/>
                </a:lnTo>
                <a:lnTo>
                  <a:pt x="238019" y="139349"/>
                </a:lnTo>
                <a:lnTo>
                  <a:pt x="198940" y="158102"/>
                </a:lnTo>
                <a:lnTo>
                  <a:pt x="162949" y="177763"/>
                </a:lnTo>
                <a:lnTo>
                  <a:pt x="130177" y="198283"/>
                </a:lnTo>
                <a:lnTo>
                  <a:pt x="74831" y="241698"/>
                </a:lnTo>
                <a:lnTo>
                  <a:pt x="33972" y="287950"/>
                </a:lnTo>
                <a:lnTo>
                  <a:pt x="8671" y="336641"/>
                </a:lnTo>
                <a:lnTo>
                  <a:pt x="0" y="387372"/>
                </a:lnTo>
                <a:close/>
              </a:path>
            </a:pathLst>
          </a:custGeom>
          <a:ln w="15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3168" y="5535270"/>
            <a:ext cx="1640839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50" dirty="0">
                <a:latin typeface="Times New Roman"/>
                <a:cs typeface="Times New Roman"/>
              </a:rPr>
              <a:t>Emprestar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Livro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659" y="2554786"/>
            <a:ext cx="1044772" cy="11064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3077" y="2554631"/>
            <a:ext cx="2021103" cy="9961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15</a:t>
            </a:fld>
            <a:endParaRPr spc="-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7" y="360998"/>
            <a:ext cx="6991984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2478405" algn="l"/>
                <a:tab pos="5019040" algn="l"/>
              </a:tabLst>
            </a:pPr>
            <a:r>
              <a:rPr spc="-10" dirty="0"/>
              <a:t>Exemplo:</a:t>
            </a:r>
            <a:r>
              <a:rPr dirty="0"/>
              <a:t>	</a:t>
            </a:r>
            <a:r>
              <a:rPr spc="-10" dirty="0"/>
              <a:t>Diagrama</a:t>
            </a:r>
            <a:r>
              <a:rPr dirty="0"/>
              <a:t>	de</a:t>
            </a:r>
            <a:r>
              <a:rPr spc="-30" dirty="0"/>
              <a:t> </a:t>
            </a:r>
            <a:r>
              <a:rPr spc="-20" dirty="0"/>
              <a:t>Caso </a:t>
            </a:r>
            <a:r>
              <a:rPr dirty="0"/>
              <a:t>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87138" y="2157304"/>
            <a:ext cx="801370" cy="421005"/>
            <a:chOff x="6463138" y="2157303"/>
            <a:chExt cx="801370" cy="421005"/>
          </a:xfrm>
        </p:grpSpPr>
        <p:sp>
          <p:nvSpPr>
            <p:cNvPr id="4" name="object 4"/>
            <p:cNvSpPr/>
            <p:nvPr/>
          </p:nvSpPr>
          <p:spPr>
            <a:xfrm>
              <a:off x="6465045" y="2159208"/>
              <a:ext cx="797560" cy="417195"/>
            </a:xfrm>
            <a:custGeom>
              <a:avLst/>
              <a:gdLst/>
              <a:ahLst/>
              <a:cxnLst/>
              <a:rect l="l" t="t" r="r" b="b"/>
              <a:pathLst>
                <a:path w="797559" h="417194">
                  <a:moveTo>
                    <a:pt x="393065" y="0"/>
                  </a:moveTo>
                  <a:lnTo>
                    <a:pt x="331817" y="2248"/>
                  </a:lnTo>
                  <a:lnTo>
                    <a:pt x="274419" y="8789"/>
                  </a:lnTo>
                  <a:lnTo>
                    <a:pt x="221286" y="19306"/>
                  </a:lnTo>
                  <a:lnTo>
                    <a:pt x="172838" y="33482"/>
                  </a:lnTo>
                  <a:lnTo>
                    <a:pt x="129492" y="51002"/>
                  </a:lnTo>
                  <a:lnTo>
                    <a:pt x="91668" y="71551"/>
                  </a:lnTo>
                  <a:lnTo>
                    <a:pt x="59782" y="94811"/>
                  </a:lnTo>
                  <a:lnTo>
                    <a:pt x="15502" y="148207"/>
                  </a:lnTo>
                  <a:lnTo>
                    <a:pt x="0" y="208662"/>
                  </a:lnTo>
                  <a:lnTo>
                    <a:pt x="5082" y="242659"/>
                  </a:lnTo>
                  <a:lnTo>
                    <a:pt x="43433" y="304785"/>
                  </a:lnTo>
                  <a:lnTo>
                    <a:pt x="75168" y="332084"/>
                  </a:lnTo>
                  <a:lnTo>
                    <a:pt x="114253" y="356321"/>
                  </a:lnTo>
                  <a:lnTo>
                    <a:pt x="159920" y="377082"/>
                  </a:lnTo>
                  <a:lnTo>
                    <a:pt x="211402" y="393951"/>
                  </a:lnTo>
                  <a:lnTo>
                    <a:pt x="267931" y="406514"/>
                  </a:lnTo>
                  <a:lnTo>
                    <a:pt x="328741" y="414356"/>
                  </a:lnTo>
                  <a:lnTo>
                    <a:pt x="393063" y="417062"/>
                  </a:lnTo>
                  <a:lnTo>
                    <a:pt x="451931" y="415081"/>
                  </a:lnTo>
                  <a:lnTo>
                    <a:pt x="508408" y="409242"/>
                  </a:lnTo>
                  <a:lnTo>
                    <a:pt x="561816" y="399699"/>
                  </a:lnTo>
                  <a:lnTo>
                    <a:pt x="611477" y="386609"/>
                  </a:lnTo>
                  <a:lnTo>
                    <a:pt x="656714" y="370125"/>
                  </a:lnTo>
                  <a:lnTo>
                    <a:pt x="696850" y="350403"/>
                  </a:lnTo>
                  <a:lnTo>
                    <a:pt x="731208" y="327600"/>
                  </a:lnTo>
                  <a:lnTo>
                    <a:pt x="779878" y="273365"/>
                  </a:lnTo>
                  <a:lnTo>
                    <a:pt x="797307" y="208662"/>
                  </a:lnTo>
                  <a:lnTo>
                    <a:pt x="793098" y="175103"/>
                  </a:lnTo>
                  <a:lnTo>
                    <a:pt x="760989" y="115463"/>
                  </a:lnTo>
                  <a:lnTo>
                    <a:pt x="700763" y="66858"/>
                  </a:lnTo>
                  <a:lnTo>
                    <a:pt x="661409" y="47092"/>
                  </a:lnTo>
                  <a:lnTo>
                    <a:pt x="616589" y="30562"/>
                  </a:lnTo>
                  <a:lnTo>
                    <a:pt x="566823" y="17429"/>
                  </a:lnTo>
                  <a:lnTo>
                    <a:pt x="512633" y="7850"/>
                  </a:lnTo>
                  <a:lnTo>
                    <a:pt x="454539" y="1987"/>
                  </a:lnTo>
                  <a:lnTo>
                    <a:pt x="39306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65043" y="2159208"/>
              <a:ext cx="797560" cy="417195"/>
            </a:xfrm>
            <a:custGeom>
              <a:avLst/>
              <a:gdLst/>
              <a:ahLst/>
              <a:cxnLst/>
              <a:rect l="l" t="t" r="r" b="b"/>
              <a:pathLst>
                <a:path w="797559" h="417194">
                  <a:moveTo>
                    <a:pt x="1" y="208662"/>
                  </a:moveTo>
                  <a:lnTo>
                    <a:pt x="19817" y="274838"/>
                  </a:lnTo>
                  <a:lnTo>
                    <a:pt x="43435" y="304785"/>
                  </a:lnTo>
                  <a:lnTo>
                    <a:pt x="75170" y="332084"/>
                  </a:lnTo>
                  <a:lnTo>
                    <a:pt x="114255" y="356321"/>
                  </a:lnTo>
                  <a:lnTo>
                    <a:pt x="159922" y="377082"/>
                  </a:lnTo>
                  <a:lnTo>
                    <a:pt x="211404" y="393951"/>
                  </a:lnTo>
                  <a:lnTo>
                    <a:pt x="267933" y="406514"/>
                  </a:lnTo>
                  <a:lnTo>
                    <a:pt x="328742" y="414356"/>
                  </a:lnTo>
                  <a:lnTo>
                    <a:pt x="393064" y="417062"/>
                  </a:lnTo>
                  <a:lnTo>
                    <a:pt x="451933" y="415081"/>
                  </a:lnTo>
                  <a:lnTo>
                    <a:pt x="508410" y="409242"/>
                  </a:lnTo>
                  <a:lnTo>
                    <a:pt x="561817" y="399699"/>
                  </a:lnTo>
                  <a:lnTo>
                    <a:pt x="611478" y="386609"/>
                  </a:lnTo>
                  <a:lnTo>
                    <a:pt x="656716" y="370125"/>
                  </a:lnTo>
                  <a:lnTo>
                    <a:pt x="696852" y="350403"/>
                  </a:lnTo>
                  <a:lnTo>
                    <a:pt x="731210" y="327600"/>
                  </a:lnTo>
                  <a:lnTo>
                    <a:pt x="779880" y="273365"/>
                  </a:lnTo>
                  <a:lnTo>
                    <a:pt x="797308" y="208662"/>
                  </a:lnTo>
                  <a:lnTo>
                    <a:pt x="793100" y="175103"/>
                  </a:lnTo>
                  <a:lnTo>
                    <a:pt x="760991" y="115463"/>
                  </a:lnTo>
                  <a:lnTo>
                    <a:pt x="700765" y="66858"/>
                  </a:lnTo>
                  <a:lnTo>
                    <a:pt x="661411" y="47092"/>
                  </a:lnTo>
                  <a:lnTo>
                    <a:pt x="616590" y="30562"/>
                  </a:lnTo>
                  <a:lnTo>
                    <a:pt x="566825" y="17429"/>
                  </a:lnTo>
                  <a:lnTo>
                    <a:pt x="512634" y="7850"/>
                  </a:lnTo>
                  <a:lnTo>
                    <a:pt x="454541" y="1987"/>
                  </a:lnTo>
                  <a:lnTo>
                    <a:pt x="393066" y="0"/>
                  </a:lnTo>
                  <a:lnTo>
                    <a:pt x="331819" y="2248"/>
                  </a:lnTo>
                  <a:lnTo>
                    <a:pt x="274421" y="8789"/>
                  </a:lnTo>
                  <a:lnTo>
                    <a:pt x="221288" y="19306"/>
                  </a:lnTo>
                  <a:lnTo>
                    <a:pt x="172840" y="33482"/>
                  </a:lnTo>
                  <a:lnTo>
                    <a:pt x="129494" y="51002"/>
                  </a:lnTo>
                  <a:lnTo>
                    <a:pt x="91669" y="71551"/>
                  </a:lnTo>
                  <a:lnTo>
                    <a:pt x="59784" y="94811"/>
                  </a:lnTo>
                  <a:lnTo>
                    <a:pt x="15504" y="148207"/>
                  </a:lnTo>
                  <a:lnTo>
                    <a:pt x="0" y="208662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33667" y="2633292"/>
            <a:ext cx="13055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20" dirty="0">
                <a:latin typeface="Arial MT"/>
                <a:cs typeface="Arial MT"/>
              </a:rPr>
              <a:t>Emprestar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Livro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9541" y="3176839"/>
            <a:ext cx="5953760" cy="1568450"/>
            <a:chOff x="1345541" y="3176839"/>
            <a:chExt cx="5953760" cy="1568450"/>
          </a:xfrm>
        </p:grpSpPr>
        <p:sp>
          <p:nvSpPr>
            <p:cNvPr id="8" name="object 8"/>
            <p:cNvSpPr/>
            <p:nvPr/>
          </p:nvSpPr>
          <p:spPr>
            <a:xfrm>
              <a:off x="6499880" y="3236821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59" h="405764">
                  <a:moveTo>
                    <a:pt x="392673" y="0"/>
                  </a:moveTo>
                  <a:lnTo>
                    <a:pt x="325550" y="2697"/>
                  </a:lnTo>
                  <a:lnTo>
                    <a:pt x="263139" y="10466"/>
                  </a:lnTo>
                  <a:lnTo>
                    <a:pt x="205994" y="22819"/>
                  </a:lnTo>
                  <a:lnTo>
                    <a:pt x="154669" y="39269"/>
                  </a:lnTo>
                  <a:lnTo>
                    <a:pt x="109719" y="59328"/>
                  </a:lnTo>
                  <a:lnTo>
                    <a:pt x="71698" y="82509"/>
                  </a:lnTo>
                  <a:lnTo>
                    <a:pt x="41161" y="108325"/>
                  </a:lnTo>
                  <a:lnTo>
                    <a:pt x="4789" y="165927"/>
                  </a:lnTo>
                  <a:lnTo>
                    <a:pt x="0" y="196710"/>
                  </a:lnTo>
                  <a:lnTo>
                    <a:pt x="5071" y="230781"/>
                  </a:lnTo>
                  <a:lnTo>
                    <a:pt x="43349" y="293032"/>
                  </a:lnTo>
                  <a:lnTo>
                    <a:pt x="75031" y="320382"/>
                  </a:lnTo>
                  <a:lnTo>
                    <a:pt x="114058" y="344662"/>
                  </a:lnTo>
                  <a:lnTo>
                    <a:pt x="159667" y="365458"/>
                  </a:lnTo>
                  <a:lnTo>
                    <a:pt x="211096" y="382354"/>
                  </a:lnTo>
                  <a:lnTo>
                    <a:pt x="267582" y="394937"/>
                  </a:lnTo>
                  <a:lnTo>
                    <a:pt x="328362" y="402790"/>
                  </a:lnTo>
                  <a:lnTo>
                    <a:pt x="392673" y="405500"/>
                  </a:lnTo>
                  <a:lnTo>
                    <a:pt x="451638" y="403519"/>
                  </a:lnTo>
                  <a:lnTo>
                    <a:pt x="508195" y="397678"/>
                  </a:lnTo>
                  <a:lnTo>
                    <a:pt x="561666" y="388129"/>
                  </a:lnTo>
                  <a:lnTo>
                    <a:pt x="611377" y="375027"/>
                  </a:lnTo>
                  <a:lnTo>
                    <a:pt x="656651" y="358526"/>
                  </a:lnTo>
                  <a:lnTo>
                    <a:pt x="696814" y="338778"/>
                  </a:lnTo>
                  <a:lnTo>
                    <a:pt x="731190" y="315937"/>
                  </a:lnTo>
                  <a:lnTo>
                    <a:pt x="779877" y="261589"/>
                  </a:lnTo>
                  <a:lnTo>
                    <a:pt x="797308" y="196710"/>
                  </a:lnTo>
                  <a:lnTo>
                    <a:pt x="793099" y="166035"/>
                  </a:lnTo>
                  <a:lnTo>
                    <a:pt x="760981" y="110697"/>
                  </a:lnTo>
                  <a:lnTo>
                    <a:pt x="700726" y="64761"/>
                  </a:lnTo>
                  <a:lnTo>
                    <a:pt x="661345" y="45839"/>
                  </a:lnTo>
                  <a:lnTo>
                    <a:pt x="616488" y="29891"/>
                  </a:lnTo>
                  <a:lnTo>
                    <a:pt x="566673" y="17125"/>
                  </a:lnTo>
                  <a:lnTo>
                    <a:pt x="512419" y="7750"/>
                  </a:lnTo>
                  <a:lnTo>
                    <a:pt x="454246" y="1972"/>
                  </a:lnTo>
                  <a:lnTo>
                    <a:pt x="39267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9878" y="3236821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59" h="405764">
                  <a:moveTo>
                    <a:pt x="1" y="196709"/>
                  </a:moveTo>
                  <a:lnTo>
                    <a:pt x="19776" y="263026"/>
                  </a:lnTo>
                  <a:lnTo>
                    <a:pt x="43350" y="293031"/>
                  </a:lnTo>
                  <a:lnTo>
                    <a:pt x="75032" y="320381"/>
                  </a:lnTo>
                  <a:lnTo>
                    <a:pt x="114059" y="344661"/>
                  </a:lnTo>
                  <a:lnTo>
                    <a:pt x="159669" y="365457"/>
                  </a:lnTo>
                  <a:lnTo>
                    <a:pt x="211098" y="382354"/>
                  </a:lnTo>
                  <a:lnTo>
                    <a:pt x="267583" y="394936"/>
                  </a:lnTo>
                  <a:lnTo>
                    <a:pt x="328363" y="402790"/>
                  </a:lnTo>
                  <a:lnTo>
                    <a:pt x="392674" y="405500"/>
                  </a:lnTo>
                  <a:lnTo>
                    <a:pt x="451640" y="403518"/>
                  </a:lnTo>
                  <a:lnTo>
                    <a:pt x="508196" y="397677"/>
                  </a:lnTo>
                  <a:lnTo>
                    <a:pt x="561667" y="388129"/>
                  </a:lnTo>
                  <a:lnTo>
                    <a:pt x="611378" y="375027"/>
                  </a:lnTo>
                  <a:lnTo>
                    <a:pt x="656653" y="358525"/>
                  </a:lnTo>
                  <a:lnTo>
                    <a:pt x="696815" y="338777"/>
                  </a:lnTo>
                  <a:lnTo>
                    <a:pt x="731191" y="315936"/>
                  </a:lnTo>
                  <a:lnTo>
                    <a:pt x="779878" y="261589"/>
                  </a:lnTo>
                  <a:lnTo>
                    <a:pt x="797310" y="196709"/>
                  </a:lnTo>
                  <a:lnTo>
                    <a:pt x="793100" y="166034"/>
                  </a:lnTo>
                  <a:lnTo>
                    <a:pt x="760983" y="110696"/>
                  </a:lnTo>
                  <a:lnTo>
                    <a:pt x="700728" y="64761"/>
                  </a:lnTo>
                  <a:lnTo>
                    <a:pt x="661347" y="45839"/>
                  </a:lnTo>
                  <a:lnTo>
                    <a:pt x="616489" y="29891"/>
                  </a:lnTo>
                  <a:lnTo>
                    <a:pt x="566674" y="17125"/>
                  </a:lnTo>
                  <a:lnTo>
                    <a:pt x="512420" y="7749"/>
                  </a:lnTo>
                  <a:lnTo>
                    <a:pt x="454247" y="1971"/>
                  </a:lnTo>
                  <a:lnTo>
                    <a:pt x="392675" y="0"/>
                  </a:lnTo>
                  <a:lnTo>
                    <a:pt x="325552" y="2697"/>
                  </a:lnTo>
                  <a:lnTo>
                    <a:pt x="263141" y="10466"/>
                  </a:lnTo>
                  <a:lnTo>
                    <a:pt x="205995" y="22819"/>
                  </a:lnTo>
                  <a:lnTo>
                    <a:pt x="154670" y="39268"/>
                  </a:lnTo>
                  <a:lnTo>
                    <a:pt x="109720" y="59327"/>
                  </a:lnTo>
                  <a:lnTo>
                    <a:pt x="71699" y="82508"/>
                  </a:lnTo>
                  <a:lnTo>
                    <a:pt x="41163" y="108324"/>
                  </a:lnTo>
                  <a:lnTo>
                    <a:pt x="4791" y="165927"/>
                  </a:lnTo>
                  <a:lnTo>
                    <a:pt x="0" y="196709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7195" y="4337302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60" h="405764">
                  <a:moveTo>
                    <a:pt x="392935" y="0"/>
                  </a:moveTo>
                  <a:lnTo>
                    <a:pt x="325805" y="2697"/>
                  </a:lnTo>
                  <a:lnTo>
                    <a:pt x="263374" y="10469"/>
                  </a:lnTo>
                  <a:lnTo>
                    <a:pt x="206199" y="22829"/>
                  </a:lnTo>
                  <a:lnTo>
                    <a:pt x="154839" y="39293"/>
                  </a:lnTo>
                  <a:lnTo>
                    <a:pt x="109850" y="59376"/>
                  </a:lnTo>
                  <a:lnTo>
                    <a:pt x="71791" y="82592"/>
                  </a:lnTo>
                  <a:lnTo>
                    <a:pt x="41219" y="108457"/>
                  </a:lnTo>
                  <a:lnTo>
                    <a:pt x="4765" y="166196"/>
                  </a:lnTo>
                  <a:lnTo>
                    <a:pt x="0" y="197098"/>
                  </a:lnTo>
                  <a:lnTo>
                    <a:pt x="5071" y="231065"/>
                  </a:lnTo>
                  <a:lnTo>
                    <a:pt x="43357" y="293165"/>
                  </a:lnTo>
                  <a:lnTo>
                    <a:pt x="75048" y="320466"/>
                  </a:lnTo>
                  <a:lnTo>
                    <a:pt x="114091" y="344711"/>
                  </a:lnTo>
                  <a:lnTo>
                    <a:pt x="159725" y="365483"/>
                  </a:lnTo>
                  <a:lnTo>
                    <a:pt x="211187" y="382365"/>
                  </a:lnTo>
                  <a:lnTo>
                    <a:pt x="267716" y="394940"/>
                  </a:lnTo>
                  <a:lnTo>
                    <a:pt x="328553" y="402791"/>
                  </a:lnTo>
                  <a:lnTo>
                    <a:pt x="392934" y="405501"/>
                  </a:lnTo>
                  <a:lnTo>
                    <a:pt x="451806" y="403520"/>
                  </a:lnTo>
                  <a:lnTo>
                    <a:pt x="508291" y="397680"/>
                  </a:lnTo>
                  <a:lnTo>
                    <a:pt x="561712" y="388138"/>
                  </a:lnTo>
                  <a:lnTo>
                    <a:pt x="611388" y="375046"/>
                  </a:lnTo>
                  <a:lnTo>
                    <a:pt x="656642" y="358562"/>
                  </a:lnTo>
                  <a:lnTo>
                    <a:pt x="696796" y="338841"/>
                  </a:lnTo>
                  <a:lnTo>
                    <a:pt x="731171" y="316037"/>
                  </a:lnTo>
                  <a:lnTo>
                    <a:pt x="779869" y="261801"/>
                  </a:lnTo>
                  <a:lnTo>
                    <a:pt x="797308" y="197099"/>
                  </a:lnTo>
                  <a:lnTo>
                    <a:pt x="793099" y="166415"/>
                  </a:lnTo>
                  <a:lnTo>
                    <a:pt x="760987" y="111016"/>
                  </a:lnTo>
                  <a:lnTo>
                    <a:pt x="700752" y="64983"/>
                  </a:lnTo>
                  <a:lnTo>
                    <a:pt x="661389" y="46007"/>
                  </a:lnTo>
                  <a:lnTo>
                    <a:pt x="616556" y="30008"/>
                  </a:lnTo>
                  <a:lnTo>
                    <a:pt x="566774" y="17196"/>
                  </a:lnTo>
                  <a:lnTo>
                    <a:pt x="512563" y="7783"/>
                  </a:lnTo>
                  <a:lnTo>
                    <a:pt x="454443" y="1980"/>
                  </a:lnTo>
                  <a:lnTo>
                    <a:pt x="39293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7195" y="4337302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60" h="405764">
                  <a:moveTo>
                    <a:pt x="0" y="197098"/>
                  </a:moveTo>
                  <a:lnTo>
                    <a:pt x="19777" y="263226"/>
                  </a:lnTo>
                  <a:lnTo>
                    <a:pt x="43357" y="293165"/>
                  </a:lnTo>
                  <a:lnTo>
                    <a:pt x="75048" y="320466"/>
                  </a:lnTo>
                  <a:lnTo>
                    <a:pt x="114091" y="344711"/>
                  </a:lnTo>
                  <a:lnTo>
                    <a:pt x="159725" y="365483"/>
                  </a:lnTo>
                  <a:lnTo>
                    <a:pt x="211187" y="382365"/>
                  </a:lnTo>
                  <a:lnTo>
                    <a:pt x="267716" y="394940"/>
                  </a:lnTo>
                  <a:lnTo>
                    <a:pt x="328553" y="402791"/>
                  </a:lnTo>
                  <a:lnTo>
                    <a:pt x="392934" y="405501"/>
                  </a:lnTo>
                  <a:lnTo>
                    <a:pt x="451806" y="403520"/>
                  </a:lnTo>
                  <a:lnTo>
                    <a:pt x="508291" y="397680"/>
                  </a:lnTo>
                  <a:lnTo>
                    <a:pt x="561712" y="388138"/>
                  </a:lnTo>
                  <a:lnTo>
                    <a:pt x="611388" y="375046"/>
                  </a:lnTo>
                  <a:lnTo>
                    <a:pt x="656642" y="358562"/>
                  </a:lnTo>
                  <a:lnTo>
                    <a:pt x="696796" y="338841"/>
                  </a:lnTo>
                  <a:lnTo>
                    <a:pt x="731171" y="316037"/>
                  </a:lnTo>
                  <a:lnTo>
                    <a:pt x="779869" y="261801"/>
                  </a:lnTo>
                  <a:lnTo>
                    <a:pt x="797308" y="197099"/>
                  </a:lnTo>
                  <a:lnTo>
                    <a:pt x="793099" y="166415"/>
                  </a:lnTo>
                  <a:lnTo>
                    <a:pt x="760987" y="111016"/>
                  </a:lnTo>
                  <a:lnTo>
                    <a:pt x="700752" y="64983"/>
                  </a:lnTo>
                  <a:lnTo>
                    <a:pt x="661389" y="46007"/>
                  </a:lnTo>
                  <a:lnTo>
                    <a:pt x="616556" y="30008"/>
                  </a:lnTo>
                  <a:lnTo>
                    <a:pt x="566774" y="17196"/>
                  </a:lnTo>
                  <a:lnTo>
                    <a:pt x="512563" y="7783"/>
                  </a:lnTo>
                  <a:lnTo>
                    <a:pt x="454443" y="1980"/>
                  </a:lnTo>
                  <a:lnTo>
                    <a:pt x="392935" y="0"/>
                  </a:lnTo>
                  <a:lnTo>
                    <a:pt x="325805" y="2697"/>
                  </a:lnTo>
                  <a:lnTo>
                    <a:pt x="263374" y="10469"/>
                  </a:lnTo>
                  <a:lnTo>
                    <a:pt x="206199" y="22829"/>
                  </a:lnTo>
                  <a:lnTo>
                    <a:pt x="154839" y="39293"/>
                  </a:lnTo>
                  <a:lnTo>
                    <a:pt x="109850" y="59376"/>
                  </a:lnTo>
                  <a:lnTo>
                    <a:pt x="71791" y="82592"/>
                  </a:lnTo>
                  <a:lnTo>
                    <a:pt x="41219" y="108457"/>
                  </a:lnTo>
                  <a:lnTo>
                    <a:pt x="4765" y="166196"/>
                  </a:lnTo>
                  <a:lnTo>
                    <a:pt x="0" y="197098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2008" y="3178744"/>
              <a:ext cx="196850" cy="197485"/>
            </a:xfrm>
            <a:custGeom>
              <a:avLst/>
              <a:gdLst/>
              <a:ahLst/>
              <a:cxnLst/>
              <a:rect l="l" t="t" r="r" b="b"/>
              <a:pathLst>
                <a:path w="196850" h="197485">
                  <a:moveTo>
                    <a:pt x="0" y="92897"/>
                  </a:moveTo>
                  <a:lnTo>
                    <a:pt x="7937" y="133570"/>
                  </a:lnTo>
                  <a:lnTo>
                    <a:pt x="28860" y="166679"/>
                  </a:lnTo>
                  <a:lnTo>
                    <a:pt x="58434" y="188946"/>
                  </a:lnTo>
                  <a:lnTo>
                    <a:pt x="92326" y="197097"/>
                  </a:lnTo>
                  <a:lnTo>
                    <a:pt x="132961" y="190572"/>
                  </a:lnTo>
                  <a:lnTo>
                    <a:pt x="166090" y="171015"/>
                  </a:lnTo>
                  <a:lnTo>
                    <a:pt x="188398" y="138449"/>
                  </a:lnTo>
                  <a:lnTo>
                    <a:pt x="196571" y="92897"/>
                  </a:lnTo>
                  <a:lnTo>
                    <a:pt x="190026" y="53880"/>
                  </a:lnTo>
                  <a:lnTo>
                    <a:pt x="170429" y="24669"/>
                  </a:lnTo>
                  <a:lnTo>
                    <a:pt x="137842" y="6346"/>
                  </a:lnTo>
                  <a:lnTo>
                    <a:pt x="92326" y="0"/>
                  </a:lnTo>
                  <a:lnTo>
                    <a:pt x="53497" y="7990"/>
                  </a:lnTo>
                  <a:lnTo>
                    <a:pt x="24471" y="29053"/>
                  </a:lnTo>
                  <a:lnTo>
                    <a:pt x="6291" y="58813"/>
                  </a:lnTo>
                  <a:lnTo>
                    <a:pt x="0" y="92897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6493" y="3375843"/>
              <a:ext cx="427990" cy="382270"/>
            </a:xfrm>
            <a:custGeom>
              <a:avLst/>
              <a:gdLst/>
              <a:ahLst/>
              <a:cxnLst/>
              <a:rect l="l" t="t" r="r" b="b"/>
              <a:pathLst>
                <a:path w="427989" h="382270">
                  <a:moveTo>
                    <a:pt x="207840" y="0"/>
                  </a:moveTo>
                  <a:lnTo>
                    <a:pt x="207840" y="173842"/>
                  </a:lnTo>
                </a:path>
                <a:path w="427989" h="382270">
                  <a:moveTo>
                    <a:pt x="57764" y="46513"/>
                  </a:moveTo>
                  <a:lnTo>
                    <a:pt x="369797" y="46513"/>
                  </a:lnTo>
                </a:path>
                <a:path w="427989" h="382270">
                  <a:moveTo>
                    <a:pt x="0" y="382244"/>
                  </a:moveTo>
                  <a:lnTo>
                    <a:pt x="207840" y="173842"/>
                  </a:lnTo>
                  <a:lnTo>
                    <a:pt x="427509" y="382244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37913" y="3710515"/>
            <a:ext cx="116776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35" dirty="0">
                <a:latin typeface="Arial MT"/>
                <a:cs typeface="Arial MT"/>
              </a:rPr>
              <a:t>Devolver</a:t>
            </a:r>
            <a:r>
              <a:rPr sz="1450" spc="-30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Livro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091383" y="4509240"/>
            <a:ext cx="801370" cy="409575"/>
            <a:chOff x="6567383" y="4509239"/>
            <a:chExt cx="801370" cy="409575"/>
          </a:xfrm>
        </p:grpSpPr>
        <p:sp>
          <p:nvSpPr>
            <p:cNvPr id="16" name="object 16"/>
            <p:cNvSpPr/>
            <p:nvPr/>
          </p:nvSpPr>
          <p:spPr>
            <a:xfrm>
              <a:off x="6569290" y="4511144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59" h="405764">
                  <a:moveTo>
                    <a:pt x="392674" y="0"/>
                  </a:moveTo>
                  <a:lnTo>
                    <a:pt x="325550" y="2697"/>
                  </a:lnTo>
                  <a:lnTo>
                    <a:pt x="263139" y="10469"/>
                  </a:lnTo>
                  <a:lnTo>
                    <a:pt x="205993" y="22829"/>
                  </a:lnTo>
                  <a:lnTo>
                    <a:pt x="154669" y="39293"/>
                  </a:lnTo>
                  <a:lnTo>
                    <a:pt x="109718" y="59376"/>
                  </a:lnTo>
                  <a:lnTo>
                    <a:pt x="71698" y="82593"/>
                  </a:lnTo>
                  <a:lnTo>
                    <a:pt x="41161" y="108458"/>
                  </a:lnTo>
                  <a:lnTo>
                    <a:pt x="4757" y="166196"/>
                  </a:lnTo>
                  <a:lnTo>
                    <a:pt x="0" y="197099"/>
                  </a:lnTo>
                  <a:lnTo>
                    <a:pt x="5071" y="231064"/>
                  </a:lnTo>
                  <a:lnTo>
                    <a:pt x="43349" y="293164"/>
                  </a:lnTo>
                  <a:lnTo>
                    <a:pt x="75031" y="320465"/>
                  </a:lnTo>
                  <a:lnTo>
                    <a:pt x="114057" y="344710"/>
                  </a:lnTo>
                  <a:lnTo>
                    <a:pt x="159667" y="365482"/>
                  </a:lnTo>
                  <a:lnTo>
                    <a:pt x="211096" y="382365"/>
                  </a:lnTo>
                  <a:lnTo>
                    <a:pt x="267581" y="394940"/>
                  </a:lnTo>
                  <a:lnTo>
                    <a:pt x="328361" y="402791"/>
                  </a:lnTo>
                  <a:lnTo>
                    <a:pt x="392673" y="405500"/>
                  </a:lnTo>
                  <a:lnTo>
                    <a:pt x="451638" y="403519"/>
                  </a:lnTo>
                  <a:lnTo>
                    <a:pt x="508194" y="397680"/>
                  </a:lnTo>
                  <a:lnTo>
                    <a:pt x="561666" y="388137"/>
                  </a:lnTo>
                  <a:lnTo>
                    <a:pt x="611376" y="375046"/>
                  </a:lnTo>
                  <a:lnTo>
                    <a:pt x="656651" y="358562"/>
                  </a:lnTo>
                  <a:lnTo>
                    <a:pt x="696814" y="338840"/>
                  </a:lnTo>
                  <a:lnTo>
                    <a:pt x="731189" y="316036"/>
                  </a:lnTo>
                  <a:lnTo>
                    <a:pt x="779876" y="261802"/>
                  </a:lnTo>
                  <a:lnTo>
                    <a:pt x="797307" y="197099"/>
                  </a:lnTo>
                  <a:lnTo>
                    <a:pt x="793092" y="166327"/>
                  </a:lnTo>
                  <a:lnTo>
                    <a:pt x="760938" y="110846"/>
                  </a:lnTo>
                  <a:lnTo>
                    <a:pt x="700638" y="64824"/>
                  </a:lnTo>
                  <a:lnTo>
                    <a:pt x="661240" y="45875"/>
                  </a:lnTo>
                  <a:lnTo>
                    <a:pt x="616373" y="29909"/>
                  </a:lnTo>
                  <a:lnTo>
                    <a:pt x="566560" y="17132"/>
                  </a:lnTo>
                  <a:lnTo>
                    <a:pt x="512324" y="7751"/>
                  </a:lnTo>
                  <a:lnTo>
                    <a:pt x="454187" y="1971"/>
                  </a:lnTo>
                  <a:lnTo>
                    <a:pt x="39267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9288" y="4511144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59" h="405764">
                  <a:moveTo>
                    <a:pt x="1" y="197099"/>
                  </a:moveTo>
                  <a:lnTo>
                    <a:pt x="19776" y="263225"/>
                  </a:lnTo>
                  <a:lnTo>
                    <a:pt x="43351" y="293164"/>
                  </a:lnTo>
                  <a:lnTo>
                    <a:pt x="75032" y="320465"/>
                  </a:lnTo>
                  <a:lnTo>
                    <a:pt x="114059" y="344710"/>
                  </a:lnTo>
                  <a:lnTo>
                    <a:pt x="159669" y="365482"/>
                  </a:lnTo>
                  <a:lnTo>
                    <a:pt x="211097" y="382365"/>
                  </a:lnTo>
                  <a:lnTo>
                    <a:pt x="267583" y="394940"/>
                  </a:lnTo>
                  <a:lnTo>
                    <a:pt x="328363" y="402791"/>
                  </a:lnTo>
                  <a:lnTo>
                    <a:pt x="392674" y="405500"/>
                  </a:lnTo>
                  <a:lnTo>
                    <a:pt x="451640" y="403519"/>
                  </a:lnTo>
                  <a:lnTo>
                    <a:pt x="508196" y="397680"/>
                  </a:lnTo>
                  <a:lnTo>
                    <a:pt x="561667" y="388137"/>
                  </a:lnTo>
                  <a:lnTo>
                    <a:pt x="611378" y="375046"/>
                  </a:lnTo>
                  <a:lnTo>
                    <a:pt x="656653" y="358562"/>
                  </a:lnTo>
                  <a:lnTo>
                    <a:pt x="696815" y="338840"/>
                  </a:lnTo>
                  <a:lnTo>
                    <a:pt x="731191" y="316036"/>
                  </a:lnTo>
                  <a:lnTo>
                    <a:pt x="779878" y="261802"/>
                  </a:lnTo>
                  <a:lnTo>
                    <a:pt x="797309" y="197099"/>
                  </a:lnTo>
                  <a:lnTo>
                    <a:pt x="793094" y="166327"/>
                  </a:lnTo>
                  <a:lnTo>
                    <a:pt x="760940" y="110846"/>
                  </a:lnTo>
                  <a:lnTo>
                    <a:pt x="700640" y="64824"/>
                  </a:lnTo>
                  <a:lnTo>
                    <a:pt x="661242" y="45875"/>
                  </a:lnTo>
                  <a:lnTo>
                    <a:pt x="616375" y="29909"/>
                  </a:lnTo>
                  <a:lnTo>
                    <a:pt x="566562" y="17132"/>
                  </a:lnTo>
                  <a:lnTo>
                    <a:pt x="512326" y="7751"/>
                  </a:lnTo>
                  <a:lnTo>
                    <a:pt x="454189" y="1971"/>
                  </a:lnTo>
                  <a:lnTo>
                    <a:pt x="392675" y="0"/>
                  </a:lnTo>
                  <a:lnTo>
                    <a:pt x="325552" y="2697"/>
                  </a:lnTo>
                  <a:lnTo>
                    <a:pt x="263141" y="10469"/>
                  </a:lnTo>
                  <a:lnTo>
                    <a:pt x="205995" y="22829"/>
                  </a:lnTo>
                  <a:lnTo>
                    <a:pt x="154670" y="39293"/>
                  </a:lnTo>
                  <a:lnTo>
                    <a:pt x="109720" y="59376"/>
                  </a:lnTo>
                  <a:lnTo>
                    <a:pt x="71700" y="82593"/>
                  </a:lnTo>
                  <a:lnTo>
                    <a:pt x="41163" y="108458"/>
                  </a:lnTo>
                  <a:lnTo>
                    <a:pt x="4759" y="166196"/>
                  </a:lnTo>
                  <a:lnTo>
                    <a:pt x="0" y="197098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34055" y="4984838"/>
            <a:ext cx="91313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55" dirty="0">
                <a:latin typeface="Arial MT"/>
                <a:cs typeface="Arial MT"/>
              </a:rPr>
              <a:t>Incluir</a:t>
            </a:r>
            <a:r>
              <a:rPr sz="1450" spc="-6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Livro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27535" y="4428035"/>
            <a:ext cx="429895" cy="582295"/>
            <a:chOff x="4303534" y="4428034"/>
            <a:chExt cx="429895" cy="582295"/>
          </a:xfrm>
        </p:grpSpPr>
        <p:sp>
          <p:nvSpPr>
            <p:cNvPr id="20" name="object 20"/>
            <p:cNvSpPr/>
            <p:nvPr/>
          </p:nvSpPr>
          <p:spPr>
            <a:xfrm>
              <a:off x="4431609" y="4429939"/>
              <a:ext cx="196850" cy="197485"/>
            </a:xfrm>
            <a:custGeom>
              <a:avLst/>
              <a:gdLst/>
              <a:ahLst/>
              <a:cxnLst/>
              <a:rect l="l" t="t" r="r" b="b"/>
              <a:pathLst>
                <a:path w="196850" h="197485">
                  <a:moveTo>
                    <a:pt x="0" y="92897"/>
                  </a:moveTo>
                  <a:lnTo>
                    <a:pt x="7931" y="133515"/>
                  </a:lnTo>
                  <a:lnTo>
                    <a:pt x="28840" y="166630"/>
                  </a:lnTo>
                  <a:lnTo>
                    <a:pt x="58401" y="188928"/>
                  </a:lnTo>
                  <a:lnTo>
                    <a:pt x="92287" y="197097"/>
                  </a:lnTo>
                  <a:lnTo>
                    <a:pt x="132922" y="190555"/>
                  </a:lnTo>
                  <a:lnTo>
                    <a:pt x="166051" y="170967"/>
                  </a:lnTo>
                  <a:lnTo>
                    <a:pt x="188360" y="138394"/>
                  </a:lnTo>
                  <a:lnTo>
                    <a:pt x="196533" y="92897"/>
                  </a:lnTo>
                  <a:lnTo>
                    <a:pt x="189987" y="53880"/>
                  </a:lnTo>
                  <a:lnTo>
                    <a:pt x="170390" y="24669"/>
                  </a:lnTo>
                  <a:lnTo>
                    <a:pt x="137803" y="6347"/>
                  </a:lnTo>
                  <a:lnTo>
                    <a:pt x="92287" y="0"/>
                  </a:lnTo>
                  <a:lnTo>
                    <a:pt x="53465" y="7973"/>
                  </a:lnTo>
                  <a:lnTo>
                    <a:pt x="24452" y="29005"/>
                  </a:lnTo>
                  <a:lnTo>
                    <a:pt x="6286" y="58759"/>
                  </a:lnTo>
                  <a:lnTo>
                    <a:pt x="0" y="92897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4487" y="4615345"/>
              <a:ext cx="427990" cy="394335"/>
            </a:xfrm>
            <a:custGeom>
              <a:avLst/>
              <a:gdLst/>
              <a:ahLst/>
              <a:cxnLst/>
              <a:rect l="l" t="t" r="r" b="b"/>
              <a:pathLst>
                <a:path w="427989" h="394335">
                  <a:moveTo>
                    <a:pt x="219409" y="0"/>
                  </a:moveTo>
                  <a:lnTo>
                    <a:pt x="219409" y="185535"/>
                  </a:lnTo>
                </a:path>
                <a:path w="427989" h="394335">
                  <a:moveTo>
                    <a:pt x="57711" y="58077"/>
                  </a:moveTo>
                  <a:lnTo>
                    <a:pt x="369797" y="58077"/>
                  </a:lnTo>
                </a:path>
                <a:path w="427989" h="394335">
                  <a:moveTo>
                    <a:pt x="0" y="393808"/>
                  </a:moveTo>
                  <a:lnTo>
                    <a:pt x="219409" y="185535"/>
                  </a:lnTo>
                  <a:lnTo>
                    <a:pt x="427509" y="39380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26968" y="5066172"/>
            <a:ext cx="1039494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10" dirty="0">
                <a:latin typeface="Arial MT"/>
                <a:cs typeface="Arial MT"/>
              </a:rPr>
              <a:t>Bibliotecária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50191" y="4702438"/>
            <a:ext cx="2573020" cy="1259205"/>
            <a:chOff x="4726191" y="4702437"/>
            <a:chExt cx="2573020" cy="1259205"/>
          </a:xfrm>
        </p:grpSpPr>
        <p:sp>
          <p:nvSpPr>
            <p:cNvPr id="24" name="object 24"/>
            <p:cNvSpPr/>
            <p:nvPr/>
          </p:nvSpPr>
          <p:spPr>
            <a:xfrm>
              <a:off x="4731997" y="4708243"/>
              <a:ext cx="1826260" cy="0"/>
            </a:xfrm>
            <a:custGeom>
              <a:avLst/>
              <a:gdLst/>
              <a:ahLst/>
              <a:cxnLst/>
              <a:rect l="l" t="t" r="r" b="b"/>
              <a:pathLst>
                <a:path w="1826259">
                  <a:moveTo>
                    <a:pt x="912861" y="0"/>
                  </a:moveTo>
                  <a:lnTo>
                    <a:pt x="1825723" y="0"/>
                  </a:lnTo>
                </a:path>
                <a:path w="1826259">
                  <a:moveTo>
                    <a:pt x="912861" y="0"/>
                  </a:moveTo>
                  <a:lnTo>
                    <a:pt x="0" y="0"/>
                  </a:lnTo>
                </a:path>
              </a:pathLst>
            </a:custGeom>
            <a:ln w="116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9880" y="5553949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59" h="405764">
                  <a:moveTo>
                    <a:pt x="392673" y="0"/>
                  </a:moveTo>
                  <a:lnTo>
                    <a:pt x="325550" y="2696"/>
                  </a:lnTo>
                  <a:lnTo>
                    <a:pt x="263139" y="10461"/>
                  </a:lnTo>
                  <a:lnTo>
                    <a:pt x="205994" y="22808"/>
                  </a:lnTo>
                  <a:lnTo>
                    <a:pt x="154669" y="39253"/>
                  </a:lnTo>
                  <a:lnTo>
                    <a:pt x="109719" y="59308"/>
                  </a:lnTo>
                  <a:lnTo>
                    <a:pt x="71698" y="82489"/>
                  </a:lnTo>
                  <a:lnTo>
                    <a:pt x="41162" y="108309"/>
                  </a:lnTo>
                  <a:lnTo>
                    <a:pt x="4758" y="165925"/>
                  </a:lnTo>
                  <a:lnTo>
                    <a:pt x="0" y="196748"/>
                  </a:lnTo>
                  <a:lnTo>
                    <a:pt x="5070" y="230728"/>
                  </a:lnTo>
                  <a:lnTo>
                    <a:pt x="43348" y="292887"/>
                  </a:lnTo>
                  <a:lnTo>
                    <a:pt x="75030" y="320227"/>
                  </a:lnTo>
                  <a:lnTo>
                    <a:pt x="114057" y="344513"/>
                  </a:lnTo>
                  <a:lnTo>
                    <a:pt x="159667" y="365325"/>
                  </a:lnTo>
                  <a:lnTo>
                    <a:pt x="211096" y="382243"/>
                  </a:lnTo>
                  <a:lnTo>
                    <a:pt x="267582" y="394848"/>
                  </a:lnTo>
                  <a:lnTo>
                    <a:pt x="328361" y="402719"/>
                  </a:lnTo>
                  <a:lnTo>
                    <a:pt x="392673" y="405436"/>
                  </a:lnTo>
                  <a:lnTo>
                    <a:pt x="451638" y="403447"/>
                  </a:lnTo>
                  <a:lnTo>
                    <a:pt x="508195" y="397586"/>
                  </a:lnTo>
                  <a:lnTo>
                    <a:pt x="561666" y="388012"/>
                  </a:lnTo>
                  <a:lnTo>
                    <a:pt x="611377" y="374883"/>
                  </a:lnTo>
                  <a:lnTo>
                    <a:pt x="656651" y="358357"/>
                  </a:lnTo>
                  <a:lnTo>
                    <a:pt x="696814" y="338593"/>
                  </a:lnTo>
                  <a:lnTo>
                    <a:pt x="731190" y="315749"/>
                  </a:lnTo>
                  <a:lnTo>
                    <a:pt x="779877" y="261457"/>
                  </a:lnTo>
                  <a:lnTo>
                    <a:pt x="797308" y="196748"/>
                  </a:lnTo>
                  <a:lnTo>
                    <a:pt x="793099" y="166066"/>
                  </a:lnTo>
                  <a:lnTo>
                    <a:pt x="760981" y="110717"/>
                  </a:lnTo>
                  <a:lnTo>
                    <a:pt x="700726" y="64773"/>
                  </a:lnTo>
                  <a:lnTo>
                    <a:pt x="661345" y="45847"/>
                  </a:lnTo>
                  <a:lnTo>
                    <a:pt x="616487" y="29897"/>
                  </a:lnTo>
                  <a:lnTo>
                    <a:pt x="566672" y="17128"/>
                  </a:lnTo>
                  <a:lnTo>
                    <a:pt x="512419" y="7751"/>
                  </a:lnTo>
                  <a:lnTo>
                    <a:pt x="454246" y="1972"/>
                  </a:lnTo>
                  <a:lnTo>
                    <a:pt x="39267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9878" y="5553949"/>
              <a:ext cx="797560" cy="405765"/>
            </a:xfrm>
            <a:custGeom>
              <a:avLst/>
              <a:gdLst/>
              <a:ahLst/>
              <a:cxnLst/>
              <a:rect l="l" t="t" r="r" b="b"/>
              <a:pathLst>
                <a:path w="797559" h="405764">
                  <a:moveTo>
                    <a:pt x="1" y="196748"/>
                  </a:moveTo>
                  <a:lnTo>
                    <a:pt x="19776" y="262914"/>
                  </a:lnTo>
                  <a:lnTo>
                    <a:pt x="43350" y="292887"/>
                  </a:lnTo>
                  <a:lnTo>
                    <a:pt x="75032" y="320227"/>
                  </a:lnTo>
                  <a:lnTo>
                    <a:pt x="114059" y="344513"/>
                  </a:lnTo>
                  <a:lnTo>
                    <a:pt x="159668" y="365325"/>
                  </a:lnTo>
                  <a:lnTo>
                    <a:pt x="211097" y="382243"/>
                  </a:lnTo>
                  <a:lnTo>
                    <a:pt x="267583" y="394848"/>
                  </a:lnTo>
                  <a:lnTo>
                    <a:pt x="328363" y="402719"/>
                  </a:lnTo>
                  <a:lnTo>
                    <a:pt x="392674" y="405436"/>
                  </a:lnTo>
                  <a:lnTo>
                    <a:pt x="451640" y="403447"/>
                  </a:lnTo>
                  <a:lnTo>
                    <a:pt x="508196" y="397586"/>
                  </a:lnTo>
                  <a:lnTo>
                    <a:pt x="561668" y="388012"/>
                  </a:lnTo>
                  <a:lnTo>
                    <a:pt x="611378" y="374883"/>
                  </a:lnTo>
                  <a:lnTo>
                    <a:pt x="656653" y="358357"/>
                  </a:lnTo>
                  <a:lnTo>
                    <a:pt x="696816" y="338593"/>
                  </a:lnTo>
                  <a:lnTo>
                    <a:pt x="731192" y="315749"/>
                  </a:lnTo>
                  <a:lnTo>
                    <a:pt x="779879" y="261457"/>
                  </a:lnTo>
                  <a:lnTo>
                    <a:pt x="797310" y="196748"/>
                  </a:lnTo>
                  <a:lnTo>
                    <a:pt x="793100" y="166066"/>
                  </a:lnTo>
                  <a:lnTo>
                    <a:pt x="760982" y="110717"/>
                  </a:lnTo>
                  <a:lnTo>
                    <a:pt x="700727" y="64773"/>
                  </a:lnTo>
                  <a:lnTo>
                    <a:pt x="661347" y="45847"/>
                  </a:lnTo>
                  <a:lnTo>
                    <a:pt x="616489" y="29897"/>
                  </a:lnTo>
                  <a:lnTo>
                    <a:pt x="566674" y="17128"/>
                  </a:lnTo>
                  <a:lnTo>
                    <a:pt x="512420" y="7751"/>
                  </a:lnTo>
                  <a:lnTo>
                    <a:pt x="454247" y="1972"/>
                  </a:lnTo>
                  <a:lnTo>
                    <a:pt x="392675" y="0"/>
                  </a:lnTo>
                  <a:lnTo>
                    <a:pt x="325552" y="2696"/>
                  </a:lnTo>
                  <a:lnTo>
                    <a:pt x="263141" y="10461"/>
                  </a:lnTo>
                  <a:lnTo>
                    <a:pt x="205995" y="22808"/>
                  </a:lnTo>
                  <a:lnTo>
                    <a:pt x="154671" y="39253"/>
                  </a:lnTo>
                  <a:lnTo>
                    <a:pt x="109721" y="59308"/>
                  </a:lnTo>
                  <a:lnTo>
                    <a:pt x="71700" y="82489"/>
                  </a:lnTo>
                  <a:lnTo>
                    <a:pt x="41163" y="108309"/>
                  </a:lnTo>
                  <a:lnTo>
                    <a:pt x="4759" y="165925"/>
                  </a:lnTo>
                  <a:lnTo>
                    <a:pt x="0" y="196748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1997" y="4812444"/>
              <a:ext cx="1756410" cy="765175"/>
            </a:xfrm>
            <a:custGeom>
              <a:avLst/>
              <a:gdLst/>
              <a:ahLst/>
              <a:cxnLst/>
              <a:rect l="l" t="t" r="r" b="b"/>
              <a:pathLst>
                <a:path w="1756410" h="765175">
                  <a:moveTo>
                    <a:pt x="878026" y="370551"/>
                  </a:moveTo>
                  <a:lnTo>
                    <a:pt x="1756312" y="764736"/>
                  </a:lnTo>
                </a:path>
                <a:path w="1756410" h="765175">
                  <a:moveTo>
                    <a:pt x="878026" y="370551"/>
                  </a:moveTo>
                  <a:lnTo>
                    <a:pt x="0" y="0"/>
                  </a:lnTo>
                </a:path>
              </a:pathLst>
            </a:custGeom>
            <a:ln w="116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26345" y="6027644"/>
            <a:ext cx="119062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dirty="0">
                <a:latin typeface="Arial MT"/>
                <a:cs typeface="Arial MT"/>
              </a:rPr>
              <a:t>Comprar</a:t>
            </a:r>
            <a:r>
              <a:rPr sz="1450" spc="-50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Livro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2224" y="4810996"/>
            <a:ext cx="122491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35" dirty="0">
                <a:latin typeface="Arial MT"/>
                <a:cs typeface="Arial MT"/>
              </a:rPr>
              <a:t>Consultar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Livro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4566" y="3919178"/>
            <a:ext cx="502284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10" dirty="0">
                <a:latin typeface="Arial MT"/>
                <a:cs typeface="Arial MT"/>
              </a:rPr>
              <a:t>Leitor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80629" y="2466266"/>
            <a:ext cx="4737735" cy="1865630"/>
            <a:chOff x="1756628" y="2466266"/>
            <a:chExt cx="4737735" cy="1865630"/>
          </a:xfrm>
        </p:grpSpPr>
        <p:sp>
          <p:nvSpPr>
            <p:cNvPr id="32" name="object 32"/>
            <p:cNvSpPr/>
            <p:nvPr/>
          </p:nvSpPr>
          <p:spPr>
            <a:xfrm>
              <a:off x="1762435" y="3642323"/>
              <a:ext cx="843915" cy="683895"/>
            </a:xfrm>
            <a:custGeom>
              <a:avLst/>
              <a:gdLst/>
              <a:ahLst/>
              <a:cxnLst/>
              <a:rect l="l" t="t" r="r" b="b"/>
              <a:pathLst>
                <a:path w="843914" h="683895">
                  <a:moveTo>
                    <a:pt x="427509" y="335990"/>
                  </a:moveTo>
                  <a:lnTo>
                    <a:pt x="843451" y="683415"/>
                  </a:lnTo>
                </a:path>
                <a:path w="843914" h="683895">
                  <a:moveTo>
                    <a:pt x="427509" y="335990"/>
                  </a:moveTo>
                  <a:lnTo>
                    <a:pt x="0" y="0"/>
                  </a:lnTo>
                </a:path>
              </a:pathLst>
            </a:custGeom>
            <a:ln w="116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8932" y="2773372"/>
              <a:ext cx="196850" cy="185420"/>
            </a:xfrm>
            <a:custGeom>
              <a:avLst/>
              <a:gdLst/>
              <a:ahLst/>
              <a:cxnLst/>
              <a:rect l="l" t="t" r="r" b="b"/>
              <a:pathLst>
                <a:path w="196850" h="185419">
                  <a:moveTo>
                    <a:pt x="0" y="92507"/>
                  </a:moveTo>
                  <a:lnTo>
                    <a:pt x="7992" y="126645"/>
                  </a:lnTo>
                  <a:lnTo>
                    <a:pt x="29035" y="156398"/>
                  </a:lnTo>
                  <a:lnTo>
                    <a:pt x="58730" y="177430"/>
                  </a:lnTo>
                  <a:lnTo>
                    <a:pt x="92677" y="185404"/>
                  </a:lnTo>
                  <a:lnTo>
                    <a:pt x="133251" y="179056"/>
                  </a:lnTo>
                  <a:lnTo>
                    <a:pt x="166246" y="160735"/>
                  </a:lnTo>
                  <a:lnTo>
                    <a:pt x="188420" y="131524"/>
                  </a:lnTo>
                  <a:lnTo>
                    <a:pt x="196532" y="92507"/>
                  </a:lnTo>
                  <a:lnTo>
                    <a:pt x="190048" y="53716"/>
                  </a:lnTo>
                  <a:lnTo>
                    <a:pt x="170585" y="24620"/>
                  </a:lnTo>
                  <a:lnTo>
                    <a:pt x="138132" y="6340"/>
                  </a:lnTo>
                  <a:lnTo>
                    <a:pt x="92677" y="0"/>
                  </a:lnTo>
                  <a:lnTo>
                    <a:pt x="53793" y="7966"/>
                  </a:lnTo>
                  <a:lnTo>
                    <a:pt x="24647" y="28956"/>
                  </a:lnTo>
                  <a:lnTo>
                    <a:pt x="6346" y="58594"/>
                  </a:lnTo>
                  <a:lnTo>
                    <a:pt x="0" y="92507"/>
                  </a:lnTo>
                </a:path>
              </a:pathLst>
            </a:custGeom>
            <a:ln w="363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23508" y="2958778"/>
              <a:ext cx="427990" cy="394335"/>
            </a:xfrm>
            <a:custGeom>
              <a:avLst/>
              <a:gdLst/>
              <a:ahLst/>
              <a:cxnLst/>
              <a:rect l="l" t="t" r="r" b="b"/>
              <a:pathLst>
                <a:path w="427989" h="394335">
                  <a:moveTo>
                    <a:pt x="208100" y="0"/>
                  </a:moveTo>
                  <a:lnTo>
                    <a:pt x="208100" y="185145"/>
                  </a:lnTo>
                </a:path>
                <a:path w="427989" h="394335">
                  <a:moveTo>
                    <a:pt x="57711" y="46124"/>
                  </a:moveTo>
                  <a:lnTo>
                    <a:pt x="369667" y="46124"/>
                  </a:lnTo>
                </a:path>
                <a:path w="427989" h="394335">
                  <a:moveTo>
                    <a:pt x="0" y="393808"/>
                  </a:moveTo>
                  <a:lnTo>
                    <a:pt x="208100" y="185145"/>
                  </a:lnTo>
                  <a:lnTo>
                    <a:pt x="427509" y="39380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62435" y="2472072"/>
              <a:ext cx="4726305" cy="962025"/>
            </a:xfrm>
            <a:custGeom>
              <a:avLst/>
              <a:gdLst/>
              <a:ahLst/>
              <a:cxnLst/>
              <a:rect l="l" t="t" r="r" b="b"/>
              <a:pathLst>
                <a:path w="4726305" h="962025">
                  <a:moveTo>
                    <a:pt x="3778438" y="254786"/>
                  </a:moveTo>
                  <a:lnTo>
                    <a:pt x="4691299" y="0"/>
                  </a:lnTo>
                </a:path>
                <a:path w="4726305" h="962025">
                  <a:moveTo>
                    <a:pt x="3778438" y="254786"/>
                  </a:moveTo>
                  <a:lnTo>
                    <a:pt x="2876885" y="509962"/>
                  </a:lnTo>
                </a:path>
                <a:path w="4726305" h="962025">
                  <a:moveTo>
                    <a:pt x="3801445" y="753185"/>
                  </a:moveTo>
                  <a:lnTo>
                    <a:pt x="4725875" y="892207"/>
                  </a:lnTo>
                </a:path>
                <a:path w="4726305" h="962025">
                  <a:moveTo>
                    <a:pt x="3801445" y="753185"/>
                  </a:moveTo>
                  <a:lnTo>
                    <a:pt x="2876885" y="614164"/>
                  </a:lnTo>
                </a:path>
                <a:path w="4726305" h="962025">
                  <a:moveTo>
                    <a:pt x="1224817" y="776442"/>
                  </a:moveTo>
                  <a:lnTo>
                    <a:pt x="2449765" y="602600"/>
                  </a:lnTo>
                </a:path>
                <a:path w="4726305" h="962025">
                  <a:moveTo>
                    <a:pt x="1224817" y="776442"/>
                  </a:moveTo>
                  <a:lnTo>
                    <a:pt x="0" y="961458"/>
                  </a:lnTo>
                </a:path>
              </a:pathLst>
            </a:custGeom>
            <a:ln w="116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38537" y="3409345"/>
            <a:ext cx="843915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spc="-25" dirty="0">
                <a:latin typeface="Arial MT"/>
                <a:cs typeface="Arial MT"/>
              </a:rPr>
              <a:t>Atendente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16</a:t>
            </a:fld>
            <a:endParaRPr spc="-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7" y="360998"/>
            <a:ext cx="7348220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2146300" algn="l"/>
                <a:tab pos="2197735" algn="l"/>
                <a:tab pos="4719320" algn="l"/>
              </a:tabLst>
            </a:pPr>
            <a:r>
              <a:rPr spc="-10" dirty="0"/>
              <a:t>Notação</a:t>
            </a:r>
            <a:r>
              <a:rPr dirty="0"/>
              <a:t>		UML</a:t>
            </a:r>
            <a:r>
              <a:rPr spc="-30" dirty="0"/>
              <a:t> </a:t>
            </a:r>
            <a:r>
              <a:rPr spc="-20" dirty="0"/>
              <a:t>para</a:t>
            </a:r>
            <a:r>
              <a:rPr dirty="0"/>
              <a:t>	</a:t>
            </a:r>
            <a:r>
              <a:rPr spc="-10" dirty="0"/>
              <a:t>Diagramas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Caso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17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65413" y="2249487"/>
            <a:ext cx="9905999" cy="241181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580515" indent="-342900">
              <a:lnSpc>
                <a:spcPts val="3800"/>
              </a:lnSpc>
              <a:spcBef>
                <a:spcPts val="2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/>
              <a:t>Um</a:t>
            </a:r>
            <a:r>
              <a:rPr sz="3200" spc="-40" dirty="0"/>
              <a:t> </a:t>
            </a:r>
            <a:r>
              <a:rPr sz="3200" dirty="0"/>
              <a:t>diagrama</a:t>
            </a:r>
            <a:r>
              <a:rPr sz="3200" spc="-30" dirty="0"/>
              <a:t> </a:t>
            </a:r>
            <a:r>
              <a:rPr sz="3200" dirty="0"/>
              <a:t>de</a:t>
            </a:r>
            <a:r>
              <a:rPr sz="3200" spc="-35" dirty="0"/>
              <a:t> </a:t>
            </a:r>
            <a:r>
              <a:rPr sz="3200" dirty="0"/>
              <a:t>caso</a:t>
            </a:r>
            <a:r>
              <a:rPr sz="3200" spc="-30" dirty="0"/>
              <a:t> </a:t>
            </a:r>
            <a:r>
              <a:rPr sz="3200" dirty="0"/>
              <a:t>de</a:t>
            </a:r>
            <a:r>
              <a:rPr sz="3200" spc="-30" dirty="0"/>
              <a:t> </a:t>
            </a:r>
            <a:r>
              <a:rPr sz="3200" dirty="0"/>
              <a:t>uso</a:t>
            </a:r>
            <a:r>
              <a:rPr sz="3200" spc="-35" dirty="0"/>
              <a:t> </a:t>
            </a:r>
            <a:r>
              <a:rPr sz="3200" spc="-50" dirty="0"/>
              <a:t>é </a:t>
            </a:r>
            <a:r>
              <a:rPr sz="3200" dirty="0"/>
              <a:t>excelente</a:t>
            </a:r>
            <a:r>
              <a:rPr sz="3200" spc="-150" dirty="0"/>
              <a:t> </a:t>
            </a:r>
            <a:r>
              <a:rPr sz="3200" spc="-20" dirty="0"/>
              <a:t>para:</a:t>
            </a:r>
            <a:endParaRPr sz="3200"/>
          </a:p>
          <a:p>
            <a:pPr marL="755015" lvl="1" indent="-285750">
              <a:lnSpc>
                <a:spcPct val="100000"/>
              </a:lnSpc>
              <a:spcBef>
                <a:spcPts val="509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</a:tabLst>
            </a:pPr>
            <a:r>
              <a:rPr sz="2800" dirty="0">
                <a:latin typeface="Tahoma"/>
                <a:cs typeface="Tahoma"/>
              </a:rPr>
              <a:t>Mostrar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fronteira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sistema</a:t>
            </a:r>
            <a:endParaRPr sz="2800">
              <a:latin typeface="Tahoma"/>
              <a:cs typeface="Tahoma"/>
            </a:endParaRPr>
          </a:p>
          <a:p>
            <a:pPr marL="1154430" lvl="2" indent="-227965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4430" algn="l"/>
              </a:tabLst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está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dentro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dele</a:t>
            </a:r>
            <a:endParaRPr sz="2400">
              <a:latin typeface="Tahoma"/>
              <a:cs typeface="Tahoma"/>
            </a:endParaRPr>
          </a:p>
          <a:p>
            <a:pPr marL="748665" marR="5080" lvl="1" indent="-279400">
              <a:lnSpc>
                <a:spcPct val="102000"/>
              </a:lnSpc>
              <a:spcBef>
                <a:spcPts val="550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ahoma"/>
                <a:cs typeface="Tahoma"/>
              </a:rPr>
              <a:t>Dar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uma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visão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geral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comportamento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do </a:t>
            </a:r>
            <a:r>
              <a:rPr sz="2800" spc="-10" dirty="0">
                <a:latin typeface="Tahoma"/>
                <a:cs typeface="Tahoma"/>
              </a:rPr>
              <a:t>sistema</a:t>
            </a:r>
            <a:endParaRPr sz="2800">
              <a:latin typeface="Tahoma"/>
              <a:cs typeface="Tahoma"/>
            </a:endParaRPr>
          </a:p>
          <a:p>
            <a:pPr marL="1154430" lvl="2" indent="-227965">
              <a:lnSpc>
                <a:spcPct val="100000"/>
              </a:lnSpc>
              <a:spcBef>
                <a:spcPts val="5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4430" algn="l"/>
              </a:tabLst>
            </a:pPr>
            <a:r>
              <a:rPr sz="2400" dirty="0">
                <a:latin typeface="Tahoma"/>
                <a:cs typeface="Tahoma"/>
              </a:rPr>
              <a:t>como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usado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quem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8677" y="2139412"/>
            <a:ext cx="1433830" cy="2853055"/>
            <a:chOff x="4414677" y="2139411"/>
            <a:chExt cx="1433830" cy="2853055"/>
          </a:xfrm>
        </p:grpSpPr>
        <p:sp>
          <p:nvSpPr>
            <p:cNvPr id="3" name="object 3"/>
            <p:cNvSpPr/>
            <p:nvPr/>
          </p:nvSpPr>
          <p:spPr>
            <a:xfrm>
              <a:off x="5069359" y="2141316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382728" y="0"/>
                  </a:moveTo>
                  <a:lnTo>
                    <a:pt x="317342" y="2633"/>
                  </a:lnTo>
                  <a:lnTo>
                    <a:pt x="256533" y="10264"/>
                  </a:lnTo>
                  <a:lnTo>
                    <a:pt x="200843" y="22490"/>
                  </a:lnTo>
                  <a:lnTo>
                    <a:pt x="150817" y="38907"/>
                  </a:lnTo>
                  <a:lnTo>
                    <a:pt x="106997" y="59110"/>
                  </a:lnTo>
                  <a:lnTo>
                    <a:pt x="69926" y="82697"/>
                  </a:lnTo>
                  <a:lnTo>
                    <a:pt x="40148" y="109264"/>
                  </a:lnTo>
                  <a:lnTo>
                    <a:pt x="4641" y="169724"/>
                  </a:lnTo>
                  <a:lnTo>
                    <a:pt x="0" y="202809"/>
                  </a:lnTo>
                  <a:lnTo>
                    <a:pt x="4939" y="235860"/>
                  </a:lnTo>
                  <a:lnTo>
                    <a:pt x="42230" y="296270"/>
                  </a:lnTo>
                  <a:lnTo>
                    <a:pt x="73099" y="322821"/>
                  </a:lnTo>
                  <a:lnTo>
                    <a:pt x="111128" y="346397"/>
                  </a:lnTo>
                  <a:lnTo>
                    <a:pt x="155576" y="366593"/>
                  </a:lnTo>
                  <a:lnTo>
                    <a:pt x="205701" y="383004"/>
                  </a:lnTo>
                  <a:lnTo>
                    <a:pt x="260762" y="395228"/>
                  </a:lnTo>
                  <a:lnTo>
                    <a:pt x="320018" y="402858"/>
                  </a:lnTo>
                  <a:lnTo>
                    <a:pt x="382728" y="405491"/>
                  </a:lnTo>
                  <a:lnTo>
                    <a:pt x="440162" y="403564"/>
                  </a:lnTo>
                  <a:lnTo>
                    <a:pt x="495249" y="397882"/>
                  </a:lnTo>
                  <a:lnTo>
                    <a:pt x="547331" y="388597"/>
                  </a:lnTo>
                  <a:lnTo>
                    <a:pt x="595751" y="375860"/>
                  </a:lnTo>
                  <a:lnTo>
                    <a:pt x="639849" y="359825"/>
                  </a:lnTo>
                  <a:lnTo>
                    <a:pt x="678969" y="340641"/>
                  </a:lnTo>
                  <a:lnTo>
                    <a:pt x="712451" y="318461"/>
                  </a:lnTo>
                  <a:lnTo>
                    <a:pt x="759873" y="265718"/>
                  </a:lnTo>
                  <a:lnTo>
                    <a:pt x="776851" y="202809"/>
                  </a:lnTo>
                  <a:lnTo>
                    <a:pt x="772745" y="170214"/>
                  </a:lnTo>
                  <a:lnTo>
                    <a:pt x="741427" y="112268"/>
                  </a:lnTo>
                  <a:lnTo>
                    <a:pt x="682693" y="65025"/>
                  </a:lnTo>
                  <a:lnTo>
                    <a:pt x="644318" y="45807"/>
                  </a:lnTo>
                  <a:lnTo>
                    <a:pt x="600617" y="29733"/>
                  </a:lnTo>
                  <a:lnTo>
                    <a:pt x="552098" y="16959"/>
                  </a:lnTo>
                  <a:lnTo>
                    <a:pt x="499271" y="7641"/>
                  </a:lnTo>
                  <a:lnTo>
                    <a:pt x="442645" y="1936"/>
                  </a:lnTo>
                  <a:lnTo>
                    <a:pt x="38272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9359" y="2141316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0" y="202809"/>
                  </a:moveTo>
                  <a:lnTo>
                    <a:pt x="19263" y="267149"/>
                  </a:lnTo>
                  <a:lnTo>
                    <a:pt x="73099" y="322821"/>
                  </a:lnTo>
                  <a:lnTo>
                    <a:pt x="111128" y="346397"/>
                  </a:lnTo>
                  <a:lnTo>
                    <a:pt x="155576" y="366593"/>
                  </a:lnTo>
                  <a:lnTo>
                    <a:pt x="205701" y="383004"/>
                  </a:lnTo>
                  <a:lnTo>
                    <a:pt x="260762" y="395228"/>
                  </a:lnTo>
                  <a:lnTo>
                    <a:pt x="320018" y="402858"/>
                  </a:lnTo>
                  <a:lnTo>
                    <a:pt x="382728" y="405491"/>
                  </a:lnTo>
                  <a:lnTo>
                    <a:pt x="440162" y="403564"/>
                  </a:lnTo>
                  <a:lnTo>
                    <a:pt x="495249" y="397882"/>
                  </a:lnTo>
                  <a:lnTo>
                    <a:pt x="547331" y="388597"/>
                  </a:lnTo>
                  <a:lnTo>
                    <a:pt x="595751" y="375860"/>
                  </a:lnTo>
                  <a:lnTo>
                    <a:pt x="639849" y="359825"/>
                  </a:lnTo>
                  <a:lnTo>
                    <a:pt x="678969" y="340641"/>
                  </a:lnTo>
                  <a:lnTo>
                    <a:pt x="712451" y="318461"/>
                  </a:lnTo>
                  <a:lnTo>
                    <a:pt x="759873" y="265718"/>
                  </a:lnTo>
                  <a:lnTo>
                    <a:pt x="776851" y="202809"/>
                  </a:lnTo>
                  <a:lnTo>
                    <a:pt x="772745" y="170214"/>
                  </a:lnTo>
                  <a:lnTo>
                    <a:pt x="741427" y="112268"/>
                  </a:lnTo>
                  <a:lnTo>
                    <a:pt x="682693" y="65025"/>
                  </a:lnTo>
                  <a:lnTo>
                    <a:pt x="644318" y="45807"/>
                  </a:lnTo>
                  <a:lnTo>
                    <a:pt x="600617" y="29733"/>
                  </a:lnTo>
                  <a:lnTo>
                    <a:pt x="552098" y="16959"/>
                  </a:lnTo>
                  <a:lnTo>
                    <a:pt x="499271" y="7641"/>
                  </a:lnTo>
                  <a:lnTo>
                    <a:pt x="442645" y="1936"/>
                  </a:lnTo>
                  <a:lnTo>
                    <a:pt x="382728" y="0"/>
                  </a:lnTo>
                  <a:lnTo>
                    <a:pt x="317342" y="2633"/>
                  </a:lnTo>
                  <a:lnTo>
                    <a:pt x="256533" y="10264"/>
                  </a:lnTo>
                  <a:lnTo>
                    <a:pt x="200843" y="22490"/>
                  </a:lnTo>
                  <a:lnTo>
                    <a:pt x="150817" y="38907"/>
                  </a:lnTo>
                  <a:lnTo>
                    <a:pt x="106997" y="59110"/>
                  </a:lnTo>
                  <a:lnTo>
                    <a:pt x="69926" y="82697"/>
                  </a:lnTo>
                  <a:lnTo>
                    <a:pt x="40148" y="109264"/>
                  </a:lnTo>
                  <a:lnTo>
                    <a:pt x="4641" y="169724"/>
                  </a:lnTo>
                  <a:lnTo>
                    <a:pt x="0" y="202809"/>
                  </a:lnTo>
                </a:path>
              </a:pathLst>
            </a:custGeom>
            <a:ln w="354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0483" y="3323655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382728" y="0"/>
                  </a:moveTo>
                  <a:lnTo>
                    <a:pt x="317342" y="2637"/>
                  </a:lnTo>
                  <a:lnTo>
                    <a:pt x="256533" y="10277"/>
                  </a:lnTo>
                  <a:lnTo>
                    <a:pt x="200844" y="22514"/>
                  </a:lnTo>
                  <a:lnTo>
                    <a:pt x="150818" y="38943"/>
                  </a:lnTo>
                  <a:lnTo>
                    <a:pt x="106997" y="59157"/>
                  </a:lnTo>
                  <a:lnTo>
                    <a:pt x="69927" y="82751"/>
                  </a:lnTo>
                  <a:lnTo>
                    <a:pt x="40148" y="109320"/>
                  </a:lnTo>
                  <a:lnTo>
                    <a:pt x="4641" y="169754"/>
                  </a:lnTo>
                  <a:lnTo>
                    <a:pt x="0" y="202809"/>
                  </a:lnTo>
                  <a:lnTo>
                    <a:pt x="4946" y="235864"/>
                  </a:lnTo>
                  <a:lnTo>
                    <a:pt x="42278" y="296298"/>
                  </a:lnTo>
                  <a:lnTo>
                    <a:pt x="73172" y="322867"/>
                  </a:lnTo>
                  <a:lnTo>
                    <a:pt x="111223" y="346461"/>
                  </a:lnTo>
                  <a:lnTo>
                    <a:pt x="155685" y="366676"/>
                  </a:lnTo>
                  <a:lnTo>
                    <a:pt x="205813" y="383104"/>
                  </a:lnTo>
                  <a:lnTo>
                    <a:pt x="260860" y="395342"/>
                  </a:lnTo>
                  <a:lnTo>
                    <a:pt x="320081" y="402982"/>
                  </a:lnTo>
                  <a:lnTo>
                    <a:pt x="382728" y="405619"/>
                  </a:lnTo>
                  <a:lnTo>
                    <a:pt x="440162" y="403691"/>
                  </a:lnTo>
                  <a:lnTo>
                    <a:pt x="495249" y="398008"/>
                  </a:lnTo>
                  <a:lnTo>
                    <a:pt x="547332" y="388721"/>
                  </a:lnTo>
                  <a:lnTo>
                    <a:pt x="595751" y="375981"/>
                  </a:lnTo>
                  <a:lnTo>
                    <a:pt x="639850" y="359940"/>
                  </a:lnTo>
                  <a:lnTo>
                    <a:pt x="678969" y="340747"/>
                  </a:lnTo>
                  <a:lnTo>
                    <a:pt x="712452" y="318555"/>
                  </a:lnTo>
                  <a:lnTo>
                    <a:pt x="759874" y="265775"/>
                  </a:lnTo>
                  <a:lnTo>
                    <a:pt x="776851" y="202809"/>
                  </a:lnTo>
                  <a:lnTo>
                    <a:pt x="772751" y="170214"/>
                  </a:lnTo>
                  <a:lnTo>
                    <a:pt x="741468" y="112268"/>
                  </a:lnTo>
                  <a:lnTo>
                    <a:pt x="682780" y="65025"/>
                  </a:lnTo>
                  <a:lnTo>
                    <a:pt x="644422" y="45807"/>
                  </a:lnTo>
                  <a:lnTo>
                    <a:pt x="600730" y="29733"/>
                  </a:lnTo>
                  <a:lnTo>
                    <a:pt x="552208" y="16959"/>
                  </a:lnTo>
                  <a:lnTo>
                    <a:pt x="499364" y="7641"/>
                  </a:lnTo>
                  <a:lnTo>
                    <a:pt x="442702" y="1936"/>
                  </a:lnTo>
                  <a:lnTo>
                    <a:pt x="38272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0483" y="3323655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0" y="202809"/>
                  </a:moveTo>
                  <a:lnTo>
                    <a:pt x="4890" y="235490"/>
                  </a:lnTo>
                  <a:lnTo>
                    <a:pt x="4946" y="235864"/>
                  </a:lnTo>
                  <a:lnTo>
                    <a:pt x="19287" y="267162"/>
                  </a:lnTo>
                  <a:lnTo>
                    <a:pt x="73172" y="322867"/>
                  </a:lnTo>
                  <a:lnTo>
                    <a:pt x="111223" y="346461"/>
                  </a:lnTo>
                  <a:lnTo>
                    <a:pt x="155685" y="366676"/>
                  </a:lnTo>
                  <a:lnTo>
                    <a:pt x="205813" y="383104"/>
                  </a:lnTo>
                  <a:lnTo>
                    <a:pt x="260860" y="395342"/>
                  </a:lnTo>
                  <a:lnTo>
                    <a:pt x="320081" y="402982"/>
                  </a:lnTo>
                  <a:lnTo>
                    <a:pt x="382728" y="405619"/>
                  </a:lnTo>
                  <a:lnTo>
                    <a:pt x="440162" y="403691"/>
                  </a:lnTo>
                  <a:lnTo>
                    <a:pt x="495249" y="398008"/>
                  </a:lnTo>
                  <a:lnTo>
                    <a:pt x="547332" y="388721"/>
                  </a:lnTo>
                  <a:lnTo>
                    <a:pt x="595751" y="375981"/>
                  </a:lnTo>
                  <a:lnTo>
                    <a:pt x="639850" y="359940"/>
                  </a:lnTo>
                  <a:lnTo>
                    <a:pt x="678969" y="340747"/>
                  </a:lnTo>
                  <a:lnTo>
                    <a:pt x="712452" y="318555"/>
                  </a:lnTo>
                  <a:lnTo>
                    <a:pt x="759874" y="265775"/>
                  </a:lnTo>
                  <a:lnTo>
                    <a:pt x="776851" y="202809"/>
                  </a:lnTo>
                  <a:lnTo>
                    <a:pt x="772751" y="170214"/>
                  </a:lnTo>
                  <a:lnTo>
                    <a:pt x="741468" y="112268"/>
                  </a:lnTo>
                  <a:lnTo>
                    <a:pt x="682780" y="65025"/>
                  </a:lnTo>
                  <a:lnTo>
                    <a:pt x="644422" y="45807"/>
                  </a:lnTo>
                  <a:lnTo>
                    <a:pt x="600730" y="29733"/>
                  </a:lnTo>
                  <a:lnTo>
                    <a:pt x="552208" y="16959"/>
                  </a:lnTo>
                  <a:lnTo>
                    <a:pt x="499364" y="7641"/>
                  </a:lnTo>
                  <a:lnTo>
                    <a:pt x="442702" y="1936"/>
                  </a:lnTo>
                  <a:lnTo>
                    <a:pt x="382728" y="0"/>
                  </a:lnTo>
                  <a:lnTo>
                    <a:pt x="317342" y="2637"/>
                  </a:lnTo>
                  <a:lnTo>
                    <a:pt x="256533" y="10277"/>
                  </a:lnTo>
                  <a:lnTo>
                    <a:pt x="200844" y="22514"/>
                  </a:lnTo>
                  <a:lnTo>
                    <a:pt x="150818" y="38943"/>
                  </a:lnTo>
                  <a:lnTo>
                    <a:pt x="106997" y="59157"/>
                  </a:lnTo>
                  <a:lnTo>
                    <a:pt x="69927" y="82751"/>
                  </a:lnTo>
                  <a:lnTo>
                    <a:pt x="40148" y="109320"/>
                  </a:lnTo>
                  <a:lnTo>
                    <a:pt x="4641" y="169754"/>
                  </a:lnTo>
                  <a:lnTo>
                    <a:pt x="0" y="202809"/>
                  </a:lnTo>
                </a:path>
              </a:pathLst>
            </a:custGeom>
            <a:ln w="354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6582" y="4596526"/>
              <a:ext cx="776605" cy="394335"/>
            </a:xfrm>
            <a:custGeom>
              <a:avLst/>
              <a:gdLst/>
              <a:ahLst/>
              <a:cxnLst/>
              <a:rect l="l" t="t" r="r" b="b"/>
              <a:pathLst>
                <a:path w="776604" h="394335">
                  <a:moveTo>
                    <a:pt x="382727" y="0"/>
                  </a:moveTo>
                  <a:lnTo>
                    <a:pt x="317249" y="2621"/>
                  </a:lnTo>
                  <a:lnTo>
                    <a:pt x="256386" y="10171"/>
                  </a:lnTo>
                  <a:lnTo>
                    <a:pt x="200675" y="22176"/>
                  </a:lnTo>
                  <a:lnTo>
                    <a:pt x="150653" y="38162"/>
                  </a:lnTo>
                  <a:lnTo>
                    <a:pt x="106854" y="57656"/>
                  </a:lnTo>
                  <a:lnTo>
                    <a:pt x="69816" y="80185"/>
                  </a:lnTo>
                  <a:lnTo>
                    <a:pt x="40076" y="105274"/>
                  </a:lnTo>
                  <a:lnTo>
                    <a:pt x="4631" y="161244"/>
                  </a:lnTo>
                  <a:lnTo>
                    <a:pt x="0" y="191177"/>
                  </a:lnTo>
                  <a:lnTo>
                    <a:pt x="4939" y="224228"/>
                  </a:lnTo>
                  <a:lnTo>
                    <a:pt x="42230" y="284638"/>
                  </a:lnTo>
                  <a:lnTo>
                    <a:pt x="73098" y="311189"/>
                  </a:lnTo>
                  <a:lnTo>
                    <a:pt x="111127" y="334765"/>
                  </a:lnTo>
                  <a:lnTo>
                    <a:pt x="155575" y="354960"/>
                  </a:lnTo>
                  <a:lnTo>
                    <a:pt x="205700" y="371372"/>
                  </a:lnTo>
                  <a:lnTo>
                    <a:pt x="260762" y="383596"/>
                  </a:lnTo>
                  <a:lnTo>
                    <a:pt x="320018" y="391226"/>
                  </a:lnTo>
                  <a:lnTo>
                    <a:pt x="382727" y="393860"/>
                  </a:lnTo>
                  <a:lnTo>
                    <a:pt x="440070" y="391932"/>
                  </a:lnTo>
                  <a:lnTo>
                    <a:pt x="495088" y="386250"/>
                  </a:lnTo>
                  <a:lnTo>
                    <a:pt x="547121" y="376965"/>
                  </a:lnTo>
                  <a:lnTo>
                    <a:pt x="595507" y="364228"/>
                  </a:lnTo>
                  <a:lnTo>
                    <a:pt x="639586" y="348193"/>
                  </a:lnTo>
                  <a:lnTo>
                    <a:pt x="678696" y="329009"/>
                  </a:lnTo>
                  <a:lnTo>
                    <a:pt x="712178" y="306829"/>
                  </a:lnTo>
                  <a:lnTo>
                    <a:pt x="759611" y="254086"/>
                  </a:lnTo>
                  <a:lnTo>
                    <a:pt x="776597" y="191177"/>
                  </a:lnTo>
                  <a:lnTo>
                    <a:pt x="771646" y="158509"/>
                  </a:lnTo>
                  <a:lnTo>
                    <a:pt x="734066" y="100312"/>
                  </a:lnTo>
                  <a:lnTo>
                    <a:pt x="702785" y="75323"/>
                  </a:lnTo>
                  <a:lnTo>
                    <a:pt x="664076" y="53436"/>
                  </a:lnTo>
                  <a:lnTo>
                    <a:pt x="618615" y="34921"/>
                  </a:lnTo>
                  <a:lnTo>
                    <a:pt x="567074" y="20049"/>
                  </a:lnTo>
                  <a:lnTo>
                    <a:pt x="510130" y="9091"/>
                  </a:lnTo>
                  <a:lnTo>
                    <a:pt x="448456" y="2318"/>
                  </a:lnTo>
                  <a:lnTo>
                    <a:pt x="38272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6582" y="4596526"/>
              <a:ext cx="776605" cy="394335"/>
            </a:xfrm>
            <a:custGeom>
              <a:avLst/>
              <a:gdLst/>
              <a:ahLst/>
              <a:cxnLst/>
              <a:rect l="l" t="t" r="r" b="b"/>
              <a:pathLst>
                <a:path w="776604" h="394335">
                  <a:moveTo>
                    <a:pt x="0" y="191177"/>
                  </a:moveTo>
                  <a:lnTo>
                    <a:pt x="19263" y="255516"/>
                  </a:lnTo>
                  <a:lnTo>
                    <a:pt x="73099" y="311189"/>
                  </a:lnTo>
                  <a:lnTo>
                    <a:pt x="111128" y="334765"/>
                  </a:lnTo>
                  <a:lnTo>
                    <a:pt x="155575" y="354960"/>
                  </a:lnTo>
                  <a:lnTo>
                    <a:pt x="205701" y="371372"/>
                  </a:lnTo>
                  <a:lnTo>
                    <a:pt x="260762" y="383596"/>
                  </a:lnTo>
                  <a:lnTo>
                    <a:pt x="320018" y="391226"/>
                  </a:lnTo>
                  <a:lnTo>
                    <a:pt x="382728" y="393860"/>
                  </a:lnTo>
                  <a:lnTo>
                    <a:pt x="440070" y="391932"/>
                  </a:lnTo>
                  <a:lnTo>
                    <a:pt x="495088" y="386250"/>
                  </a:lnTo>
                  <a:lnTo>
                    <a:pt x="547121" y="376965"/>
                  </a:lnTo>
                  <a:lnTo>
                    <a:pt x="595507" y="364228"/>
                  </a:lnTo>
                  <a:lnTo>
                    <a:pt x="639586" y="348193"/>
                  </a:lnTo>
                  <a:lnTo>
                    <a:pt x="678697" y="329009"/>
                  </a:lnTo>
                  <a:lnTo>
                    <a:pt x="712179" y="306829"/>
                  </a:lnTo>
                  <a:lnTo>
                    <a:pt x="759611" y="254086"/>
                  </a:lnTo>
                  <a:lnTo>
                    <a:pt x="776597" y="191177"/>
                  </a:lnTo>
                  <a:lnTo>
                    <a:pt x="771647" y="158509"/>
                  </a:lnTo>
                  <a:lnTo>
                    <a:pt x="734066" y="100312"/>
                  </a:lnTo>
                  <a:lnTo>
                    <a:pt x="702785" y="75323"/>
                  </a:lnTo>
                  <a:lnTo>
                    <a:pt x="664077" y="53436"/>
                  </a:lnTo>
                  <a:lnTo>
                    <a:pt x="618615" y="34921"/>
                  </a:lnTo>
                  <a:lnTo>
                    <a:pt x="567075" y="20049"/>
                  </a:lnTo>
                  <a:lnTo>
                    <a:pt x="510130" y="9091"/>
                  </a:lnTo>
                  <a:lnTo>
                    <a:pt x="448457" y="2318"/>
                  </a:lnTo>
                  <a:lnTo>
                    <a:pt x="382727" y="0"/>
                  </a:lnTo>
                  <a:lnTo>
                    <a:pt x="317249" y="2621"/>
                  </a:lnTo>
                  <a:lnTo>
                    <a:pt x="256387" y="10171"/>
                  </a:lnTo>
                  <a:lnTo>
                    <a:pt x="200676" y="22176"/>
                  </a:lnTo>
                  <a:lnTo>
                    <a:pt x="150653" y="38162"/>
                  </a:lnTo>
                  <a:lnTo>
                    <a:pt x="106854" y="57656"/>
                  </a:lnTo>
                  <a:lnTo>
                    <a:pt x="69817" y="80185"/>
                  </a:lnTo>
                  <a:lnTo>
                    <a:pt x="40076" y="105274"/>
                  </a:lnTo>
                  <a:lnTo>
                    <a:pt x="4631" y="161244"/>
                  </a:lnTo>
                  <a:lnTo>
                    <a:pt x="0" y="191177"/>
                  </a:lnTo>
                </a:path>
              </a:pathLst>
            </a:custGeom>
            <a:ln w="354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75602" y="4358060"/>
            <a:ext cx="2130425" cy="1625600"/>
            <a:chOff x="5551601" y="4358060"/>
            <a:chExt cx="2130425" cy="1625600"/>
          </a:xfrm>
        </p:grpSpPr>
        <p:sp>
          <p:nvSpPr>
            <p:cNvPr id="10" name="object 10"/>
            <p:cNvSpPr/>
            <p:nvPr/>
          </p:nvSpPr>
          <p:spPr>
            <a:xfrm>
              <a:off x="5553372" y="4359831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382728" y="0"/>
                  </a:moveTo>
                  <a:lnTo>
                    <a:pt x="317342" y="2633"/>
                  </a:lnTo>
                  <a:lnTo>
                    <a:pt x="256533" y="10265"/>
                  </a:lnTo>
                  <a:lnTo>
                    <a:pt x="200844" y="22490"/>
                  </a:lnTo>
                  <a:lnTo>
                    <a:pt x="150817" y="38907"/>
                  </a:lnTo>
                  <a:lnTo>
                    <a:pt x="106997" y="59110"/>
                  </a:lnTo>
                  <a:lnTo>
                    <a:pt x="69926" y="82697"/>
                  </a:lnTo>
                  <a:lnTo>
                    <a:pt x="40148" y="109264"/>
                  </a:lnTo>
                  <a:lnTo>
                    <a:pt x="4641" y="169724"/>
                  </a:lnTo>
                  <a:lnTo>
                    <a:pt x="0" y="202809"/>
                  </a:lnTo>
                  <a:lnTo>
                    <a:pt x="4946" y="235860"/>
                  </a:lnTo>
                  <a:lnTo>
                    <a:pt x="42278" y="296271"/>
                  </a:lnTo>
                  <a:lnTo>
                    <a:pt x="73172" y="322822"/>
                  </a:lnTo>
                  <a:lnTo>
                    <a:pt x="111223" y="346397"/>
                  </a:lnTo>
                  <a:lnTo>
                    <a:pt x="155685" y="366593"/>
                  </a:lnTo>
                  <a:lnTo>
                    <a:pt x="205813" y="383005"/>
                  </a:lnTo>
                  <a:lnTo>
                    <a:pt x="260860" y="395228"/>
                  </a:lnTo>
                  <a:lnTo>
                    <a:pt x="320080" y="402859"/>
                  </a:lnTo>
                  <a:lnTo>
                    <a:pt x="382728" y="405492"/>
                  </a:lnTo>
                  <a:lnTo>
                    <a:pt x="440162" y="403564"/>
                  </a:lnTo>
                  <a:lnTo>
                    <a:pt x="495250" y="397882"/>
                  </a:lnTo>
                  <a:lnTo>
                    <a:pt x="547332" y="388597"/>
                  </a:lnTo>
                  <a:lnTo>
                    <a:pt x="595751" y="375861"/>
                  </a:lnTo>
                  <a:lnTo>
                    <a:pt x="639850" y="359825"/>
                  </a:lnTo>
                  <a:lnTo>
                    <a:pt x="678969" y="340641"/>
                  </a:lnTo>
                  <a:lnTo>
                    <a:pt x="712452" y="318461"/>
                  </a:lnTo>
                  <a:lnTo>
                    <a:pt x="759874" y="265718"/>
                  </a:lnTo>
                  <a:lnTo>
                    <a:pt x="776851" y="202809"/>
                  </a:lnTo>
                  <a:lnTo>
                    <a:pt x="772751" y="170128"/>
                  </a:lnTo>
                  <a:lnTo>
                    <a:pt x="741468" y="112104"/>
                  </a:lnTo>
                  <a:lnTo>
                    <a:pt x="682779" y="64871"/>
                  </a:lnTo>
                  <a:lnTo>
                    <a:pt x="644421" y="45679"/>
                  </a:lnTo>
                  <a:lnTo>
                    <a:pt x="600729" y="29637"/>
                  </a:lnTo>
                  <a:lnTo>
                    <a:pt x="552208" y="16897"/>
                  </a:lnTo>
                  <a:lnTo>
                    <a:pt x="499364" y="7611"/>
                  </a:lnTo>
                  <a:lnTo>
                    <a:pt x="442702" y="1928"/>
                  </a:lnTo>
                  <a:lnTo>
                    <a:pt x="38272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3372" y="4359831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0" y="202809"/>
                  </a:moveTo>
                  <a:lnTo>
                    <a:pt x="4886" y="235458"/>
                  </a:lnTo>
                  <a:lnTo>
                    <a:pt x="4946" y="235860"/>
                  </a:lnTo>
                  <a:lnTo>
                    <a:pt x="19287" y="267149"/>
                  </a:lnTo>
                  <a:lnTo>
                    <a:pt x="73172" y="322822"/>
                  </a:lnTo>
                  <a:lnTo>
                    <a:pt x="111223" y="346397"/>
                  </a:lnTo>
                  <a:lnTo>
                    <a:pt x="155685" y="366593"/>
                  </a:lnTo>
                  <a:lnTo>
                    <a:pt x="205813" y="383005"/>
                  </a:lnTo>
                  <a:lnTo>
                    <a:pt x="260860" y="395228"/>
                  </a:lnTo>
                  <a:lnTo>
                    <a:pt x="320080" y="402859"/>
                  </a:lnTo>
                  <a:lnTo>
                    <a:pt x="382728" y="405492"/>
                  </a:lnTo>
                  <a:lnTo>
                    <a:pt x="440162" y="403564"/>
                  </a:lnTo>
                  <a:lnTo>
                    <a:pt x="495250" y="397882"/>
                  </a:lnTo>
                  <a:lnTo>
                    <a:pt x="547332" y="388597"/>
                  </a:lnTo>
                  <a:lnTo>
                    <a:pt x="595751" y="375861"/>
                  </a:lnTo>
                  <a:lnTo>
                    <a:pt x="639850" y="359825"/>
                  </a:lnTo>
                  <a:lnTo>
                    <a:pt x="678969" y="340641"/>
                  </a:lnTo>
                  <a:lnTo>
                    <a:pt x="712452" y="318461"/>
                  </a:lnTo>
                  <a:lnTo>
                    <a:pt x="759874" y="265718"/>
                  </a:lnTo>
                  <a:lnTo>
                    <a:pt x="776851" y="202809"/>
                  </a:lnTo>
                  <a:lnTo>
                    <a:pt x="772751" y="170128"/>
                  </a:lnTo>
                  <a:lnTo>
                    <a:pt x="741468" y="112104"/>
                  </a:lnTo>
                  <a:lnTo>
                    <a:pt x="682779" y="64871"/>
                  </a:lnTo>
                  <a:lnTo>
                    <a:pt x="644421" y="45679"/>
                  </a:lnTo>
                  <a:lnTo>
                    <a:pt x="600729" y="29637"/>
                  </a:lnTo>
                  <a:lnTo>
                    <a:pt x="552208" y="16897"/>
                  </a:lnTo>
                  <a:lnTo>
                    <a:pt x="499364" y="7611"/>
                  </a:lnTo>
                  <a:lnTo>
                    <a:pt x="442702" y="1928"/>
                  </a:lnTo>
                  <a:lnTo>
                    <a:pt x="382728" y="0"/>
                  </a:lnTo>
                  <a:lnTo>
                    <a:pt x="317342" y="2633"/>
                  </a:lnTo>
                  <a:lnTo>
                    <a:pt x="256533" y="10265"/>
                  </a:lnTo>
                  <a:lnTo>
                    <a:pt x="200844" y="22490"/>
                  </a:lnTo>
                  <a:lnTo>
                    <a:pt x="150817" y="38907"/>
                  </a:lnTo>
                  <a:lnTo>
                    <a:pt x="106997" y="59110"/>
                  </a:lnTo>
                  <a:lnTo>
                    <a:pt x="69926" y="82697"/>
                  </a:lnTo>
                  <a:lnTo>
                    <a:pt x="40148" y="109264"/>
                  </a:lnTo>
                  <a:lnTo>
                    <a:pt x="4641" y="169724"/>
                  </a:lnTo>
                  <a:lnTo>
                    <a:pt x="0" y="202809"/>
                  </a:lnTo>
                </a:path>
              </a:pathLst>
            </a:custGeom>
            <a:ln w="354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7123" y="4844095"/>
              <a:ext cx="203200" cy="191770"/>
            </a:xfrm>
            <a:custGeom>
              <a:avLst/>
              <a:gdLst/>
              <a:ahLst/>
              <a:cxnLst/>
              <a:rect l="l" t="t" r="r" b="b"/>
              <a:pathLst>
                <a:path w="203200" h="191770">
                  <a:moveTo>
                    <a:pt x="0" y="90151"/>
                  </a:moveTo>
                  <a:lnTo>
                    <a:pt x="7903" y="129679"/>
                  </a:lnTo>
                  <a:lnTo>
                    <a:pt x="29515" y="161906"/>
                  </a:lnTo>
                  <a:lnTo>
                    <a:pt x="61691" y="183606"/>
                  </a:lnTo>
                  <a:lnTo>
                    <a:pt x="101284" y="191555"/>
                  </a:lnTo>
                  <a:lnTo>
                    <a:pt x="140951" y="185206"/>
                  </a:lnTo>
                  <a:lnTo>
                    <a:pt x="173164" y="166172"/>
                  </a:lnTo>
                  <a:lnTo>
                    <a:pt x="194789" y="134480"/>
                  </a:lnTo>
                  <a:lnTo>
                    <a:pt x="202694" y="90151"/>
                  </a:lnTo>
                  <a:lnTo>
                    <a:pt x="196338" y="52221"/>
                  </a:lnTo>
                  <a:lnTo>
                    <a:pt x="177295" y="23881"/>
                  </a:lnTo>
                  <a:lnTo>
                    <a:pt x="145598" y="6137"/>
                  </a:lnTo>
                  <a:lnTo>
                    <a:pt x="101284" y="0"/>
                  </a:lnTo>
                  <a:lnTo>
                    <a:pt x="57043" y="7720"/>
                  </a:lnTo>
                  <a:lnTo>
                    <a:pt x="25384" y="28100"/>
                  </a:lnTo>
                  <a:lnTo>
                    <a:pt x="6354" y="56968"/>
                  </a:lnTo>
                  <a:lnTo>
                    <a:pt x="0" y="90151"/>
                  </a:lnTo>
                </a:path>
              </a:pathLst>
            </a:custGeom>
            <a:ln w="354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4698" y="5035652"/>
              <a:ext cx="416559" cy="372110"/>
            </a:xfrm>
            <a:custGeom>
              <a:avLst/>
              <a:gdLst/>
              <a:ahLst/>
              <a:cxnLst/>
              <a:rect l="l" t="t" r="r" b="b"/>
              <a:pathLst>
                <a:path w="416559" h="372110">
                  <a:moveTo>
                    <a:pt x="213710" y="0"/>
                  </a:moveTo>
                  <a:lnTo>
                    <a:pt x="213710" y="168797"/>
                  </a:lnTo>
                </a:path>
                <a:path w="416559" h="372110">
                  <a:moveTo>
                    <a:pt x="56212" y="44886"/>
                  </a:moveTo>
                  <a:lnTo>
                    <a:pt x="360065" y="44886"/>
                  </a:lnTo>
                </a:path>
                <a:path w="416559" h="372110">
                  <a:moveTo>
                    <a:pt x="0" y="371606"/>
                  </a:moveTo>
                  <a:lnTo>
                    <a:pt x="213710" y="168797"/>
                  </a:lnTo>
                  <a:lnTo>
                    <a:pt x="416405" y="371606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0223" y="4697551"/>
              <a:ext cx="934719" cy="338455"/>
            </a:xfrm>
            <a:custGeom>
              <a:avLst/>
              <a:gdLst/>
              <a:ahLst/>
              <a:cxnLst/>
              <a:rect l="l" t="t" r="r" b="b"/>
              <a:pathLst>
                <a:path w="934720" h="338454">
                  <a:moveTo>
                    <a:pt x="472743" y="169176"/>
                  </a:moveTo>
                  <a:lnTo>
                    <a:pt x="0" y="0"/>
                  </a:lnTo>
                </a:path>
                <a:path w="934720" h="338454">
                  <a:moveTo>
                    <a:pt x="472743" y="169176"/>
                  </a:moveTo>
                  <a:lnTo>
                    <a:pt x="934474" y="338100"/>
                  </a:lnTo>
                </a:path>
              </a:pathLst>
            </a:custGeom>
            <a:ln w="113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9837" y="5576106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382602" y="0"/>
                  </a:moveTo>
                  <a:lnTo>
                    <a:pt x="317189" y="2634"/>
                  </a:lnTo>
                  <a:lnTo>
                    <a:pt x="256371" y="10270"/>
                  </a:lnTo>
                  <a:lnTo>
                    <a:pt x="200689" y="22501"/>
                  </a:lnTo>
                  <a:lnTo>
                    <a:pt x="150681" y="38922"/>
                  </a:lnTo>
                  <a:lnTo>
                    <a:pt x="106886" y="59129"/>
                  </a:lnTo>
                  <a:lnTo>
                    <a:pt x="69845" y="82716"/>
                  </a:lnTo>
                  <a:lnTo>
                    <a:pt x="40097" y="109279"/>
                  </a:lnTo>
                  <a:lnTo>
                    <a:pt x="4634" y="169712"/>
                  </a:lnTo>
                  <a:lnTo>
                    <a:pt x="0" y="202771"/>
                  </a:lnTo>
                  <a:lnTo>
                    <a:pt x="4942" y="235745"/>
                  </a:lnTo>
                  <a:lnTo>
                    <a:pt x="42250" y="296055"/>
                  </a:lnTo>
                  <a:lnTo>
                    <a:pt x="73127" y="322578"/>
                  </a:lnTo>
                  <a:lnTo>
                    <a:pt x="111159" y="346136"/>
                  </a:lnTo>
                  <a:lnTo>
                    <a:pt x="155603" y="366324"/>
                  </a:lnTo>
                  <a:lnTo>
                    <a:pt x="205714" y="382734"/>
                  </a:lnTo>
                  <a:lnTo>
                    <a:pt x="260747" y="394958"/>
                  </a:lnTo>
                  <a:lnTo>
                    <a:pt x="319958" y="402592"/>
                  </a:lnTo>
                  <a:lnTo>
                    <a:pt x="382602" y="405227"/>
                  </a:lnTo>
                  <a:lnTo>
                    <a:pt x="440008" y="403299"/>
                  </a:lnTo>
                  <a:lnTo>
                    <a:pt x="495077" y="397617"/>
                  </a:lnTo>
                  <a:lnTo>
                    <a:pt x="547151" y="388334"/>
                  </a:lnTo>
                  <a:lnTo>
                    <a:pt x="595569" y="375603"/>
                  </a:lnTo>
                  <a:lnTo>
                    <a:pt x="639673" y="359577"/>
                  </a:lnTo>
                  <a:lnTo>
                    <a:pt x="678801" y="340408"/>
                  </a:lnTo>
                  <a:lnTo>
                    <a:pt x="712294" y="318249"/>
                  </a:lnTo>
                  <a:lnTo>
                    <a:pt x="759738" y="265573"/>
                  </a:lnTo>
                  <a:lnTo>
                    <a:pt x="776725" y="202771"/>
                  </a:lnTo>
                  <a:lnTo>
                    <a:pt x="772625" y="170102"/>
                  </a:lnTo>
                  <a:lnTo>
                    <a:pt x="741342" y="112095"/>
                  </a:lnTo>
                  <a:lnTo>
                    <a:pt x="682653" y="64870"/>
                  </a:lnTo>
                  <a:lnTo>
                    <a:pt x="644296" y="45679"/>
                  </a:lnTo>
                  <a:lnTo>
                    <a:pt x="600603" y="29638"/>
                  </a:lnTo>
                  <a:lnTo>
                    <a:pt x="552082" y="16898"/>
                  </a:lnTo>
                  <a:lnTo>
                    <a:pt x="499238" y="7611"/>
                  </a:lnTo>
                  <a:lnTo>
                    <a:pt x="442576" y="1927"/>
                  </a:lnTo>
                  <a:lnTo>
                    <a:pt x="3826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9837" y="5576106"/>
              <a:ext cx="777240" cy="405765"/>
            </a:xfrm>
            <a:custGeom>
              <a:avLst/>
              <a:gdLst/>
              <a:ahLst/>
              <a:cxnLst/>
              <a:rect l="l" t="t" r="r" b="b"/>
              <a:pathLst>
                <a:path w="777239" h="405764">
                  <a:moveTo>
                    <a:pt x="0" y="202771"/>
                  </a:moveTo>
                  <a:lnTo>
                    <a:pt x="19274" y="266975"/>
                  </a:lnTo>
                  <a:lnTo>
                    <a:pt x="73127" y="322578"/>
                  </a:lnTo>
                  <a:lnTo>
                    <a:pt x="111160" y="346136"/>
                  </a:lnTo>
                  <a:lnTo>
                    <a:pt x="155603" y="366324"/>
                  </a:lnTo>
                  <a:lnTo>
                    <a:pt x="205714" y="382734"/>
                  </a:lnTo>
                  <a:lnTo>
                    <a:pt x="260747" y="394958"/>
                  </a:lnTo>
                  <a:lnTo>
                    <a:pt x="319958" y="402592"/>
                  </a:lnTo>
                  <a:lnTo>
                    <a:pt x="382602" y="405227"/>
                  </a:lnTo>
                  <a:lnTo>
                    <a:pt x="440008" y="403299"/>
                  </a:lnTo>
                  <a:lnTo>
                    <a:pt x="495078" y="397617"/>
                  </a:lnTo>
                  <a:lnTo>
                    <a:pt x="547151" y="388334"/>
                  </a:lnTo>
                  <a:lnTo>
                    <a:pt x="595570" y="375603"/>
                  </a:lnTo>
                  <a:lnTo>
                    <a:pt x="639673" y="359577"/>
                  </a:lnTo>
                  <a:lnTo>
                    <a:pt x="678801" y="340408"/>
                  </a:lnTo>
                  <a:lnTo>
                    <a:pt x="712294" y="318249"/>
                  </a:lnTo>
                  <a:lnTo>
                    <a:pt x="759738" y="265573"/>
                  </a:lnTo>
                  <a:lnTo>
                    <a:pt x="776725" y="202771"/>
                  </a:lnTo>
                  <a:lnTo>
                    <a:pt x="772625" y="170102"/>
                  </a:lnTo>
                  <a:lnTo>
                    <a:pt x="741343" y="112095"/>
                  </a:lnTo>
                  <a:lnTo>
                    <a:pt x="682654" y="64870"/>
                  </a:lnTo>
                  <a:lnTo>
                    <a:pt x="644296" y="45679"/>
                  </a:lnTo>
                  <a:lnTo>
                    <a:pt x="600604" y="29638"/>
                  </a:lnTo>
                  <a:lnTo>
                    <a:pt x="552083" y="16898"/>
                  </a:lnTo>
                  <a:lnTo>
                    <a:pt x="499238" y="7611"/>
                  </a:lnTo>
                  <a:lnTo>
                    <a:pt x="442576" y="1927"/>
                  </a:lnTo>
                  <a:lnTo>
                    <a:pt x="382603" y="0"/>
                  </a:lnTo>
                  <a:lnTo>
                    <a:pt x="317189" y="2634"/>
                  </a:lnTo>
                  <a:lnTo>
                    <a:pt x="256372" y="10270"/>
                  </a:lnTo>
                  <a:lnTo>
                    <a:pt x="200689" y="22501"/>
                  </a:lnTo>
                  <a:lnTo>
                    <a:pt x="150681" y="38922"/>
                  </a:lnTo>
                  <a:lnTo>
                    <a:pt x="106887" y="59129"/>
                  </a:lnTo>
                  <a:lnTo>
                    <a:pt x="69846" y="82716"/>
                  </a:lnTo>
                  <a:lnTo>
                    <a:pt x="40097" y="109279"/>
                  </a:lnTo>
                  <a:lnTo>
                    <a:pt x="4635" y="169712"/>
                  </a:lnTo>
                  <a:lnTo>
                    <a:pt x="0" y="202771"/>
                  </a:lnTo>
                </a:path>
              </a:pathLst>
            </a:custGeom>
            <a:ln w="354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6563" y="5204449"/>
              <a:ext cx="878205" cy="383540"/>
            </a:xfrm>
            <a:custGeom>
              <a:avLst/>
              <a:gdLst/>
              <a:ahLst/>
              <a:cxnLst/>
              <a:rect l="l" t="t" r="r" b="b"/>
              <a:pathLst>
                <a:path w="878204" h="383539">
                  <a:moveTo>
                    <a:pt x="439066" y="191556"/>
                  </a:moveTo>
                  <a:lnTo>
                    <a:pt x="0" y="382961"/>
                  </a:lnTo>
                </a:path>
                <a:path w="878204" h="383539">
                  <a:moveTo>
                    <a:pt x="439066" y="191556"/>
                  </a:moveTo>
                  <a:lnTo>
                    <a:pt x="878135" y="0"/>
                  </a:lnTo>
                </a:path>
              </a:pathLst>
            </a:custGeom>
            <a:ln w="113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94302" y="5462027"/>
            <a:ext cx="1012825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00" spc="-10" dirty="0">
                <a:latin typeface="Arial MT"/>
                <a:cs typeface="Arial MT"/>
              </a:rPr>
              <a:t>Bibliotecária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5400" y="1905001"/>
            <a:ext cx="3200400" cy="45294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spcBef>
                <a:spcPts val="860"/>
              </a:spcBef>
            </a:pPr>
            <a:endParaRPr sz="1400">
              <a:latin typeface="Times New Roman"/>
              <a:cs typeface="Times New Roman"/>
            </a:endParaRPr>
          </a:p>
          <a:p>
            <a:pPr marL="1251585"/>
            <a:r>
              <a:rPr sz="1400" dirty="0">
                <a:latin typeface="Arial MT"/>
                <a:cs typeface="Arial MT"/>
              </a:rPr>
              <a:t>Emprestar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Livro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spcBef>
                <a:spcPts val="1100"/>
              </a:spcBef>
            </a:pPr>
            <a:endParaRPr sz="1400">
              <a:latin typeface="Arial MT"/>
              <a:cs typeface="Arial MT"/>
            </a:endParaRPr>
          </a:p>
          <a:p>
            <a:pPr marL="1228725">
              <a:spcBef>
                <a:spcPts val="5"/>
              </a:spcBef>
            </a:pPr>
            <a:r>
              <a:rPr sz="1400" spc="-20" dirty="0">
                <a:latin typeface="Arial MT"/>
                <a:cs typeface="Arial MT"/>
              </a:rPr>
              <a:t>Devolver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Livro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400">
              <a:latin typeface="Arial MT"/>
              <a:cs typeface="Arial MT"/>
            </a:endParaRPr>
          </a:p>
          <a:p>
            <a:pPr marL="1926589">
              <a:spcBef>
                <a:spcPts val="5"/>
              </a:spcBef>
            </a:pPr>
            <a:r>
              <a:rPr sz="1400" spc="-30" dirty="0">
                <a:latin typeface="Arial MT"/>
                <a:cs typeface="Arial MT"/>
              </a:rPr>
              <a:t>Incluir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Livro</a:t>
            </a:r>
            <a:endParaRPr sz="1400">
              <a:latin typeface="Arial MT"/>
              <a:cs typeface="Arial MT"/>
            </a:endParaRPr>
          </a:p>
          <a:p>
            <a:pPr marL="643255">
              <a:spcBef>
                <a:spcPts val="180"/>
              </a:spcBef>
            </a:pPr>
            <a:r>
              <a:rPr sz="1400" spc="-20" dirty="0">
                <a:latin typeface="Arial MT"/>
                <a:cs typeface="Arial MT"/>
              </a:rPr>
              <a:t>Consultar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Livro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spcBef>
                <a:spcPts val="1205"/>
              </a:spcBef>
            </a:pPr>
            <a:endParaRPr sz="1400">
              <a:latin typeface="Arial MT"/>
              <a:cs typeface="Arial MT"/>
            </a:endParaRPr>
          </a:p>
          <a:p>
            <a:pPr marL="1859280"/>
            <a:r>
              <a:rPr sz="1400" dirty="0">
                <a:latin typeface="Arial MT"/>
                <a:cs typeface="Arial MT"/>
              </a:rPr>
              <a:t>Comprar</a:t>
            </a:r>
            <a:r>
              <a:rPr sz="1400" spc="-20" dirty="0">
                <a:latin typeface="Arial MT"/>
                <a:cs typeface="Arial MT"/>
              </a:rPr>
              <a:t> Livro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88755" y="3344383"/>
            <a:ext cx="418465" cy="566420"/>
            <a:chOff x="1364754" y="3344383"/>
            <a:chExt cx="418465" cy="566420"/>
          </a:xfrm>
        </p:grpSpPr>
        <p:sp>
          <p:nvSpPr>
            <p:cNvPr id="21" name="object 21"/>
            <p:cNvSpPr/>
            <p:nvPr/>
          </p:nvSpPr>
          <p:spPr>
            <a:xfrm>
              <a:off x="1478221" y="3346288"/>
              <a:ext cx="191770" cy="191770"/>
            </a:xfrm>
            <a:custGeom>
              <a:avLst/>
              <a:gdLst/>
              <a:ahLst/>
              <a:cxnLst/>
              <a:rect l="l" t="t" r="r" b="b"/>
              <a:pathLst>
                <a:path w="191769" h="191770">
                  <a:moveTo>
                    <a:pt x="0" y="90151"/>
                  </a:moveTo>
                  <a:lnTo>
                    <a:pt x="7721" y="129766"/>
                  </a:lnTo>
                  <a:lnTo>
                    <a:pt x="28077" y="161937"/>
                  </a:lnTo>
                  <a:lnTo>
                    <a:pt x="56862" y="183535"/>
                  </a:lnTo>
                  <a:lnTo>
                    <a:pt x="89864" y="191429"/>
                  </a:lnTo>
                  <a:lnTo>
                    <a:pt x="129604" y="185081"/>
                  </a:lnTo>
                  <a:lnTo>
                    <a:pt x="161855" y="166062"/>
                  </a:lnTo>
                  <a:lnTo>
                    <a:pt x="183494" y="134407"/>
                  </a:lnTo>
                  <a:lnTo>
                    <a:pt x="191401" y="90151"/>
                  </a:lnTo>
                  <a:lnTo>
                    <a:pt x="185044" y="52328"/>
                  </a:lnTo>
                  <a:lnTo>
                    <a:pt x="165986" y="23976"/>
                  </a:lnTo>
                  <a:lnTo>
                    <a:pt x="134251" y="6173"/>
                  </a:lnTo>
                  <a:lnTo>
                    <a:pt x="89864" y="0"/>
                  </a:lnTo>
                  <a:lnTo>
                    <a:pt x="52108" y="7773"/>
                  </a:lnTo>
                  <a:lnTo>
                    <a:pt x="23852" y="28243"/>
                  </a:lnTo>
                  <a:lnTo>
                    <a:pt x="6136" y="57129"/>
                  </a:lnTo>
                  <a:lnTo>
                    <a:pt x="0" y="90151"/>
                  </a:lnTo>
                </a:path>
              </a:pathLst>
            </a:custGeom>
            <a:ln w="354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5706" y="3526465"/>
              <a:ext cx="416559" cy="383540"/>
            </a:xfrm>
            <a:custGeom>
              <a:avLst/>
              <a:gdLst/>
              <a:ahLst/>
              <a:cxnLst/>
              <a:rect l="l" t="t" r="r" b="b"/>
              <a:pathLst>
                <a:path w="416560" h="383539">
                  <a:moveTo>
                    <a:pt x="213773" y="0"/>
                  </a:moveTo>
                  <a:lnTo>
                    <a:pt x="213773" y="180176"/>
                  </a:lnTo>
                </a:path>
                <a:path w="416560" h="383539">
                  <a:moveTo>
                    <a:pt x="56263" y="56518"/>
                  </a:moveTo>
                  <a:lnTo>
                    <a:pt x="360129" y="56518"/>
                  </a:lnTo>
                </a:path>
                <a:path w="416560" h="383539">
                  <a:moveTo>
                    <a:pt x="0" y="382986"/>
                  </a:moveTo>
                  <a:lnTo>
                    <a:pt x="213773" y="180176"/>
                  </a:lnTo>
                  <a:lnTo>
                    <a:pt x="416468" y="382986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65689" y="4065561"/>
            <a:ext cx="479425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00" spc="-10" dirty="0">
                <a:latin typeface="Arial MT"/>
                <a:cs typeface="Arial MT"/>
              </a:rPr>
              <a:t>Leitor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00461" y="2466133"/>
            <a:ext cx="2634615" cy="2181225"/>
            <a:chOff x="1776460" y="2466132"/>
            <a:chExt cx="2634615" cy="2181225"/>
          </a:xfrm>
        </p:grpSpPr>
        <p:sp>
          <p:nvSpPr>
            <p:cNvPr id="25" name="object 25"/>
            <p:cNvSpPr/>
            <p:nvPr/>
          </p:nvSpPr>
          <p:spPr>
            <a:xfrm>
              <a:off x="1782175" y="3684388"/>
              <a:ext cx="2623185" cy="957580"/>
            </a:xfrm>
            <a:custGeom>
              <a:avLst/>
              <a:gdLst/>
              <a:ahLst/>
              <a:cxnLst/>
              <a:rect l="l" t="t" r="r" b="b"/>
              <a:pathLst>
                <a:path w="2623185" h="957579">
                  <a:moveTo>
                    <a:pt x="1305808" y="484011"/>
                  </a:moveTo>
                  <a:lnTo>
                    <a:pt x="2623011" y="957023"/>
                  </a:lnTo>
                </a:path>
                <a:path w="2623185" h="957579">
                  <a:moveTo>
                    <a:pt x="1305808" y="484011"/>
                  </a:moveTo>
                  <a:lnTo>
                    <a:pt x="0" y="0"/>
                  </a:lnTo>
                </a:path>
              </a:pathLst>
            </a:custGeom>
            <a:ln w="113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7681" y="2468037"/>
              <a:ext cx="191770" cy="191770"/>
            </a:xfrm>
            <a:custGeom>
              <a:avLst/>
              <a:gdLst/>
              <a:ahLst/>
              <a:cxnLst/>
              <a:rect l="l" t="t" r="r" b="b"/>
              <a:pathLst>
                <a:path w="191769" h="191769">
                  <a:moveTo>
                    <a:pt x="0" y="90151"/>
                  </a:moveTo>
                  <a:lnTo>
                    <a:pt x="7784" y="129679"/>
                  </a:lnTo>
                  <a:lnTo>
                    <a:pt x="28280" y="161906"/>
                  </a:lnTo>
                  <a:lnTo>
                    <a:pt x="57204" y="183606"/>
                  </a:lnTo>
                  <a:lnTo>
                    <a:pt x="90269" y="191556"/>
                  </a:lnTo>
                  <a:lnTo>
                    <a:pt x="129790" y="185188"/>
                  </a:lnTo>
                  <a:lnTo>
                    <a:pt x="161928" y="166126"/>
                  </a:lnTo>
                  <a:lnTo>
                    <a:pt x="183526" y="134427"/>
                  </a:lnTo>
                  <a:lnTo>
                    <a:pt x="191427" y="90151"/>
                  </a:lnTo>
                  <a:lnTo>
                    <a:pt x="185128" y="52221"/>
                  </a:lnTo>
                  <a:lnTo>
                    <a:pt x="166201" y="23881"/>
                  </a:lnTo>
                  <a:lnTo>
                    <a:pt x="134597" y="6138"/>
                  </a:lnTo>
                  <a:lnTo>
                    <a:pt x="90269" y="0"/>
                  </a:lnTo>
                  <a:lnTo>
                    <a:pt x="52450" y="7720"/>
                  </a:lnTo>
                  <a:lnTo>
                    <a:pt x="24054" y="28100"/>
                  </a:lnTo>
                  <a:lnTo>
                    <a:pt x="6199" y="56968"/>
                  </a:lnTo>
                  <a:lnTo>
                    <a:pt x="0" y="90151"/>
                  </a:lnTo>
                </a:path>
              </a:pathLst>
            </a:custGeom>
            <a:ln w="354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5255" y="2659593"/>
              <a:ext cx="416559" cy="372110"/>
            </a:xfrm>
            <a:custGeom>
              <a:avLst/>
              <a:gdLst/>
              <a:ahLst/>
              <a:cxnLst/>
              <a:rect l="l" t="t" r="r" b="b"/>
              <a:pathLst>
                <a:path w="416560" h="372110">
                  <a:moveTo>
                    <a:pt x="202695" y="0"/>
                  </a:moveTo>
                  <a:lnTo>
                    <a:pt x="202695" y="168797"/>
                  </a:lnTo>
                </a:path>
                <a:path w="416560" h="372110">
                  <a:moveTo>
                    <a:pt x="56212" y="44886"/>
                  </a:moveTo>
                  <a:lnTo>
                    <a:pt x="360192" y="44886"/>
                  </a:lnTo>
                </a:path>
                <a:path w="416560" h="372110">
                  <a:moveTo>
                    <a:pt x="0" y="371606"/>
                  </a:moveTo>
                  <a:lnTo>
                    <a:pt x="202695" y="168797"/>
                  </a:lnTo>
                  <a:lnTo>
                    <a:pt x="416405" y="371606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25128" y="3085905"/>
            <a:ext cx="822960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400" spc="-10" dirty="0">
                <a:latin typeface="Arial MT"/>
                <a:cs typeface="Arial MT"/>
              </a:rPr>
              <a:t>Atendente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06176" y="2400645"/>
            <a:ext cx="3275965" cy="1081405"/>
          </a:xfrm>
          <a:custGeom>
            <a:avLst/>
            <a:gdLst/>
            <a:ahLst/>
            <a:cxnLst/>
            <a:rect l="l" t="t" r="r" b="b"/>
            <a:pathLst>
              <a:path w="3275965" h="1081404">
                <a:moveTo>
                  <a:pt x="2307764" y="146164"/>
                </a:moveTo>
                <a:lnTo>
                  <a:pt x="3275789" y="0"/>
                </a:lnTo>
              </a:path>
              <a:path w="3275965" h="1081404">
                <a:moveTo>
                  <a:pt x="2307764" y="146164"/>
                </a:moveTo>
                <a:lnTo>
                  <a:pt x="1339485" y="303835"/>
                </a:lnTo>
              </a:path>
              <a:path w="3275965" h="1081404">
                <a:moveTo>
                  <a:pt x="2262819" y="697948"/>
                </a:moveTo>
                <a:lnTo>
                  <a:pt x="3185899" y="990909"/>
                </a:lnTo>
              </a:path>
              <a:path w="3275965" h="1081404">
                <a:moveTo>
                  <a:pt x="2262819" y="697948"/>
                </a:moveTo>
                <a:lnTo>
                  <a:pt x="1339485" y="405113"/>
                </a:lnTo>
              </a:path>
              <a:path w="3275965" h="1081404">
                <a:moveTo>
                  <a:pt x="348798" y="844239"/>
                </a:moveTo>
                <a:lnTo>
                  <a:pt x="709370" y="619176"/>
                </a:lnTo>
              </a:path>
              <a:path w="3275965" h="1081404">
                <a:moveTo>
                  <a:pt x="348798" y="844239"/>
                </a:moveTo>
                <a:lnTo>
                  <a:pt x="0" y="1080934"/>
                </a:lnTo>
              </a:path>
            </a:pathLst>
          </a:custGeom>
          <a:ln w="11307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753677" y="360998"/>
            <a:ext cx="6991984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2478405" algn="l"/>
                <a:tab pos="5019040" algn="l"/>
              </a:tabLst>
            </a:pPr>
            <a:r>
              <a:rPr spc="-10" dirty="0"/>
              <a:t>Exemplo:</a:t>
            </a:r>
            <a:r>
              <a:rPr dirty="0"/>
              <a:t>	</a:t>
            </a:r>
            <a:r>
              <a:rPr spc="-10" dirty="0"/>
              <a:t>Diagrama</a:t>
            </a:r>
            <a:r>
              <a:rPr dirty="0"/>
              <a:t>	de</a:t>
            </a:r>
            <a:r>
              <a:rPr spc="-30" dirty="0"/>
              <a:t> </a:t>
            </a:r>
            <a:r>
              <a:rPr spc="-20" dirty="0"/>
              <a:t>Caso </a:t>
            </a:r>
            <a:r>
              <a:rPr dirty="0"/>
              <a:t>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18</a:t>
            </a:fld>
            <a:endParaRPr spc="-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7" y="360998"/>
            <a:ext cx="7348220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2146300" algn="l"/>
                <a:tab pos="2197735" algn="l"/>
                <a:tab pos="4719320" algn="l"/>
              </a:tabLst>
            </a:pPr>
            <a:r>
              <a:rPr spc="-10" dirty="0"/>
              <a:t>Notação</a:t>
            </a:r>
            <a:r>
              <a:rPr dirty="0"/>
              <a:t>		UML</a:t>
            </a:r>
            <a:r>
              <a:rPr spc="-30" dirty="0"/>
              <a:t> </a:t>
            </a:r>
            <a:r>
              <a:rPr spc="-20" dirty="0"/>
              <a:t>para</a:t>
            </a:r>
            <a:r>
              <a:rPr dirty="0"/>
              <a:t>	</a:t>
            </a:r>
            <a:r>
              <a:rPr spc="-10" dirty="0"/>
              <a:t>Diagramas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Caso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5038" y="5159365"/>
            <a:ext cx="2371725" cy="1322705"/>
            <a:chOff x="681037" y="5159364"/>
            <a:chExt cx="2371725" cy="1322705"/>
          </a:xfrm>
        </p:grpSpPr>
        <p:sp>
          <p:nvSpPr>
            <p:cNvPr id="4" name="object 4"/>
            <p:cNvSpPr/>
            <p:nvPr/>
          </p:nvSpPr>
          <p:spPr>
            <a:xfrm>
              <a:off x="685799" y="5164127"/>
              <a:ext cx="2362200" cy="1313180"/>
            </a:xfrm>
            <a:custGeom>
              <a:avLst/>
              <a:gdLst/>
              <a:ahLst/>
              <a:cxnLst/>
              <a:rect l="l" t="t" r="r" b="b"/>
              <a:pathLst>
                <a:path w="2362200" h="1313179">
                  <a:moveTo>
                    <a:pt x="2295490" y="0"/>
                  </a:moveTo>
                  <a:lnTo>
                    <a:pt x="1377950" y="474672"/>
                  </a:lnTo>
                  <a:lnTo>
                    <a:pt x="0" y="474672"/>
                  </a:lnTo>
                  <a:lnTo>
                    <a:pt x="0" y="1312872"/>
                  </a:lnTo>
                  <a:lnTo>
                    <a:pt x="2362200" y="1312872"/>
                  </a:lnTo>
                  <a:lnTo>
                    <a:pt x="2362200" y="474672"/>
                  </a:lnTo>
                  <a:lnTo>
                    <a:pt x="1968500" y="474672"/>
                  </a:lnTo>
                  <a:lnTo>
                    <a:pt x="229549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799" y="5164127"/>
              <a:ext cx="2362200" cy="1313180"/>
            </a:xfrm>
            <a:custGeom>
              <a:avLst/>
              <a:gdLst/>
              <a:ahLst/>
              <a:cxnLst/>
              <a:rect l="l" t="t" r="r" b="b"/>
              <a:pathLst>
                <a:path w="2362200" h="1313179">
                  <a:moveTo>
                    <a:pt x="0" y="474672"/>
                  </a:moveTo>
                  <a:lnTo>
                    <a:pt x="1377949" y="474672"/>
                  </a:lnTo>
                  <a:lnTo>
                    <a:pt x="2295490" y="0"/>
                  </a:lnTo>
                  <a:lnTo>
                    <a:pt x="1968499" y="474672"/>
                  </a:lnTo>
                  <a:lnTo>
                    <a:pt x="2362199" y="474672"/>
                  </a:lnTo>
                  <a:lnTo>
                    <a:pt x="2362199" y="614372"/>
                  </a:lnTo>
                  <a:lnTo>
                    <a:pt x="2362199" y="823922"/>
                  </a:lnTo>
                  <a:lnTo>
                    <a:pt x="2362199" y="1312872"/>
                  </a:lnTo>
                  <a:lnTo>
                    <a:pt x="1968499" y="1312872"/>
                  </a:lnTo>
                  <a:lnTo>
                    <a:pt x="1377949" y="1312872"/>
                  </a:lnTo>
                  <a:lnTo>
                    <a:pt x="0" y="1312872"/>
                  </a:lnTo>
                  <a:lnTo>
                    <a:pt x="0" y="823922"/>
                  </a:lnTo>
                  <a:lnTo>
                    <a:pt x="0" y="614372"/>
                  </a:lnTo>
                  <a:lnTo>
                    <a:pt x="0" y="4746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1903" y="5671819"/>
            <a:ext cx="188341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17145">
              <a:lnSpc>
                <a:spcPts val="2800"/>
              </a:lnSpc>
              <a:spcBef>
                <a:spcPts val="259"/>
              </a:spcBef>
            </a:pPr>
            <a:r>
              <a:rPr sz="2400" spc="-10" dirty="0">
                <a:latin typeface="Tahoma"/>
                <a:cs typeface="Tahoma"/>
              </a:rPr>
              <a:t>Multiplicidade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associação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0705" y="1932532"/>
            <a:ext cx="1363345" cy="709295"/>
          </a:xfrm>
          <a:custGeom>
            <a:avLst/>
            <a:gdLst/>
            <a:ahLst/>
            <a:cxnLst/>
            <a:rect l="l" t="t" r="r" b="b"/>
            <a:pathLst>
              <a:path w="1363345" h="709294">
                <a:moveTo>
                  <a:pt x="0" y="354463"/>
                </a:moveTo>
                <a:lnTo>
                  <a:pt x="10679" y="418560"/>
                </a:lnTo>
                <a:lnTo>
                  <a:pt x="41524" y="478756"/>
                </a:lnTo>
                <a:lnTo>
                  <a:pt x="90746" y="534080"/>
                </a:lnTo>
                <a:lnTo>
                  <a:pt x="121688" y="559611"/>
                </a:lnTo>
                <a:lnTo>
                  <a:pt x="156554" y="583559"/>
                </a:lnTo>
                <a:lnTo>
                  <a:pt x="195120" y="605803"/>
                </a:lnTo>
                <a:lnTo>
                  <a:pt x="237161" y="626222"/>
                </a:lnTo>
                <a:lnTo>
                  <a:pt x="282454" y="644693"/>
                </a:lnTo>
                <a:lnTo>
                  <a:pt x="330775" y="661096"/>
                </a:lnTo>
                <a:lnTo>
                  <a:pt x="381901" y="675308"/>
                </a:lnTo>
                <a:lnTo>
                  <a:pt x="435608" y="687209"/>
                </a:lnTo>
                <a:lnTo>
                  <a:pt x="491672" y="696677"/>
                </a:lnTo>
                <a:lnTo>
                  <a:pt x="549871" y="703590"/>
                </a:lnTo>
                <a:lnTo>
                  <a:pt x="609979" y="707827"/>
                </a:lnTo>
                <a:lnTo>
                  <a:pt x="671773" y="709266"/>
                </a:lnTo>
                <a:lnTo>
                  <a:pt x="733793" y="707998"/>
                </a:lnTo>
                <a:lnTo>
                  <a:pt x="794440" y="704235"/>
                </a:lnTo>
                <a:lnTo>
                  <a:pt x="853451" y="698038"/>
                </a:lnTo>
                <a:lnTo>
                  <a:pt x="910561" y="689467"/>
                </a:lnTo>
                <a:lnTo>
                  <a:pt x="965509" y="678584"/>
                </a:lnTo>
                <a:lnTo>
                  <a:pt x="1018030" y="665450"/>
                </a:lnTo>
                <a:lnTo>
                  <a:pt x="1067862" y="650126"/>
                </a:lnTo>
                <a:lnTo>
                  <a:pt x="1114741" y="632673"/>
                </a:lnTo>
                <a:lnTo>
                  <a:pt x="1158404" y="613152"/>
                </a:lnTo>
                <a:lnTo>
                  <a:pt x="1198589" y="591623"/>
                </a:lnTo>
                <a:lnTo>
                  <a:pt x="1235032" y="568149"/>
                </a:lnTo>
                <a:lnTo>
                  <a:pt x="1267469" y="542789"/>
                </a:lnTo>
                <a:lnTo>
                  <a:pt x="1295638" y="515605"/>
                </a:lnTo>
                <a:lnTo>
                  <a:pt x="1338118" y="456010"/>
                </a:lnTo>
                <a:lnTo>
                  <a:pt x="1360366" y="389851"/>
                </a:lnTo>
                <a:lnTo>
                  <a:pt x="1363246" y="354463"/>
                </a:lnTo>
                <a:lnTo>
                  <a:pt x="1360538" y="319078"/>
                </a:lnTo>
                <a:lnTo>
                  <a:pt x="1339485" y="252941"/>
                </a:lnTo>
                <a:lnTo>
                  <a:pt x="1298931" y="193385"/>
                </a:lnTo>
                <a:lnTo>
                  <a:pt x="1271846" y="166226"/>
                </a:lnTo>
                <a:lnTo>
                  <a:pt x="1240493" y="140893"/>
                </a:lnTo>
                <a:lnTo>
                  <a:pt x="1205075" y="117446"/>
                </a:lnTo>
                <a:lnTo>
                  <a:pt x="1165792" y="95945"/>
                </a:lnTo>
                <a:lnTo>
                  <a:pt x="1122848" y="76452"/>
                </a:lnTo>
                <a:lnTo>
                  <a:pt x="1076445" y="59027"/>
                </a:lnTo>
                <a:lnTo>
                  <a:pt x="1026786" y="43729"/>
                </a:lnTo>
                <a:lnTo>
                  <a:pt x="974072" y="30619"/>
                </a:lnTo>
                <a:lnTo>
                  <a:pt x="918507" y="19757"/>
                </a:lnTo>
                <a:lnTo>
                  <a:pt x="860292" y="11204"/>
                </a:lnTo>
                <a:lnTo>
                  <a:pt x="799629" y="5020"/>
                </a:lnTo>
                <a:lnTo>
                  <a:pt x="736722" y="1265"/>
                </a:lnTo>
                <a:lnTo>
                  <a:pt x="671771" y="0"/>
                </a:lnTo>
                <a:lnTo>
                  <a:pt x="607050" y="1437"/>
                </a:lnTo>
                <a:lnTo>
                  <a:pt x="544682" y="5665"/>
                </a:lnTo>
                <a:lnTo>
                  <a:pt x="484832" y="12564"/>
                </a:lnTo>
                <a:lnTo>
                  <a:pt x="427662" y="22015"/>
                </a:lnTo>
                <a:lnTo>
                  <a:pt x="373337" y="33894"/>
                </a:lnTo>
                <a:lnTo>
                  <a:pt x="322019" y="48083"/>
                </a:lnTo>
                <a:lnTo>
                  <a:pt x="273870" y="64459"/>
                </a:lnTo>
                <a:lnTo>
                  <a:pt x="229053" y="82903"/>
                </a:lnTo>
                <a:lnTo>
                  <a:pt x="187732" y="103293"/>
                </a:lnTo>
                <a:lnTo>
                  <a:pt x="150069" y="125509"/>
                </a:lnTo>
                <a:lnTo>
                  <a:pt x="116227" y="149430"/>
                </a:lnTo>
                <a:lnTo>
                  <a:pt x="86368" y="174935"/>
                </a:lnTo>
                <a:lnTo>
                  <a:pt x="39255" y="230213"/>
                </a:lnTo>
                <a:lnTo>
                  <a:pt x="10031" y="290378"/>
                </a:lnTo>
                <a:lnTo>
                  <a:pt x="0" y="354463"/>
                </a:lnTo>
              </a:path>
            </a:pathLst>
          </a:custGeom>
          <a:ln w="4736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08288" y="2789637"/>
            <a:ext cx="90678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40"/>
              </a:lnSpc>
            </a:pPr>
            <a:r>
              <a:rPr sz="2450" spc="-10" dirty="0">
                <a:latin typeface="Arial MT"/>
                <a:cs typeface="Arial MT"/>
              </a:rPr>
              <a:t>Saque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5465" y="2503761"/>
            <a:ext cx="1165860" cy="414020"/>
          </a:xfrm>
          <a:custGeom>
            <a:avLst/>
            <a:gdLst/>
            <a:ahLst/>
            <a:cxnLst/>
            <a:rect l="l" t="t" r="r" b="b"/>
            <a:pathLst>
              <a:path w="1165860" h="414019">
                <a:moveTo>
                  <a:pt x="0" y="413597"/>
                </a:moveTo>
                <a:lnTo>
                  <a:pt x="1165537" y="0"/>
                </a:lnTo>
              </a:path>
            </a:pathLst>
          </a:custGeom>
          <a:ln w="19725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38806" y="1976102"/>
            <a:ext cx="43942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5"/>
              </a:lnSpc>
            </a:pPr>
            <a:r>
              <a:rPr sz="2000" spc="-20" dirty="0">
                <a:latin typeface="Arial MT"/>
                <a:cs typeface="Arial MT"/>
              </a:rPr>
              <a:t>0..n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9589" y="2917359"/>
            <a:ext cx="1166495" cy="394335"/>
          </a:xfrm>
          <a:custGeom>
            <a:avLst/>
            <a:gdLst/>
            <a:ahLst/>
            <a:cxnLst/>
            <a:rect l="l" t="t" r="r" b="b"/>
            <a:pathLst>
              <a:path w="1166495" h="394335">
                <a:moveTo>
                  <a:pt x="1165876" y="0"/>
                </a:moveTo>
                <a:lnTo>
                  <a:pt x="0" y="394336"/>
                </a:lnTo>
              </a:path>
            </a:pathLst>
          </a:custGeom>
          <a:ln w="19724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6464" y="2786426"/>
            <a:ext cx="16891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000" spc="-50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07607" y="2973952"/>
            <a:ext cx="733425" cy="989330"/>
            <a:chOff x="783606" y="2973952"/>
            <a:chExt cx="733425" cy="989330"/>
          </a:xfrm>
        </p:grpSpPr>
        <p:sp>
          <p:nvSpPr>
            <p:cNvPr id="14" name="object 14"/>
            <p:cNvSpPr/>
            <p:nvPr/>
          </p:nvSpPr>
          <p:spPr>
            <a:xfrm>
              <a:off x="982212" y="2976492"/>
              <a:ext cx="356235" cy="335280"/>
            </a:xfrm>
            <a:custGeom>
              <a:avLst/>
              <a:gdLst/>
              <a:ahLst/>
              <a:cxnLst/>
              <a:rect l="l" t="t" r="r" b="b"/>
              <a:pathLst>
                <a:path w="356234" h="335279">
                  <a:moveTo>
                    <a:pt x="0" y="157802"/>
                  </a:moveTo>
                  <a:lnTo>
                    <a:pt x="6328" y="205144"/>
                  </a:lnTo>
                  <a:lnTo>
                    <a:pt x="24205" y="247572"/>
                  </a:lnTo>
                  <a:lnTo>
                    <a:pt x="51966" y="283440"/>
                  </a:lnTo>
                  <a:lnTo>
                    <a:pt x="87949" y="311099"/>
                  </a:lnTo>
                  <a:lnTo>
                    <a:pt x="130488" y="328903"/>
                  </a:lnTo>
                  <a:lnTo>
                    <a:pt x="177922" y="335204"/>
                  </a:lnTo>
                  <a:lnTo>
                    <a:pt x="225364" y="330276"/>
                  </a:lnTo>
                  <a:lnTo>
                    <a:pt x="267912" y="315492"/>
                  </a:lnTo>
                  <a:lnTo>
                    <a:pt x="303901" y="290853"/>
                  </a:lnTo>
                  <a:lnTo>
                    <a:pt x="331668" y="256358"/>
                  </a:lnTo>
                  <a:lnTo>
                    <a:pt x="349549" y="212008"/>
                  </a:lnTo>
                  <a:lnTo>
                    <a:pt x="355878" y="157802"/>
                  </a:lnTo>
                  <a:lnTo>
                    <a:pt x="350924" y="111853"/>
                  </a:lnTo>
                  <a:lnTo>
                    <a:pt x="336072" y="73038"/>
                  </a:lnTo>
                  <a:lnTo>
                    <a:pt x="311333" y="41901"/>
                  </a:lnTo>
                  <a:lnTo>
                    <a:pt x="276720" y="18986"/>
                  </a:lnTo>
                  <a:lnTo>
                    <a:pt x="232246" y="4838"/>
                  </a:lnTo>
                  <a:lnTo>
                    <a:pt x="177922" y="0"/>
                  </a:lnTo>
                  <a:lnTo>
                    <a:pt x="123606" y="6211"/>
                  </a:lnTo>
                  <a:lnTo>
                    <a:pt x="79140" y="23379"/>
                  </a:lnTo>
                  <a:lnTo>
                    <a:pt x="44534" y="49313"/>
                  </a:lnTo>
                  <a:lnTo>
                    <a:pt x="19801" y="81823"/>
                  </a:lnTo>
                  <a:lnTo>
                    <a:pt x="4952" y="118716"/>
                  </a:lnTo>
                  <a:lnTo>
                    <a:pt x="0" y="157802"/>
                  </a:lnTo>
                </a:path>
              </a:pathLst>
            </a:custGeom>
            <a:ln w="474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4876" y="3291927"/>
              <a:ext cx="730885" cy="669925"/>
            </a:xfrm>
            <a:custGeom>
              <a:avLst/>
              <a:gdLst/>
              <a:ahLst/>
              <a:cxnLst/>
              <a:rect l="l" t="t" r="r" b="b"/>
              <a:pathLst>
                <a:path w="730885" h="669925">
                  <a:moveTo>
                    <a:pt x="375258" y="0"/>
                  </a:moveTo>
                  <a:lnTo>
                    <a:pt x="375258" y="314928"/>
                  </a:lnTo>
                </a:path>
                <a:path w="730885" h="669925">
                  <a:moveTo>
                    <a:pt x="98668" y="98499"/>
                  </a:moveTo>
                  <a:lnTo>
                    <a:pt x="632026" y="98499"/>
                  </a:lnTo>
                </a:path>
                <a:path w="730885" h="669925">
                  <a:moveTo>
                    <a:pt x="0" y="669729"/>
                  </a:moveTo>
                  <a:lnTo>
                    <a:pt x="375258" y="314928"/>
                  </a:lnTo>
                  <a:lnTo>
                    <a:pt x="730711" y="669729"/>
                  </a:lnTo>
                </a:path>
              </a:pathLst>
            </a:custGeom>
            <a:ln w="317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77263" y="4066921"/>
            <a:ext cx="992505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50" spc="-10" dirty="0">
                <a:latin typeface="Arial MT"/>
                <a:cs typeface="Arial MT"/>
              </a:rPr>
              <a:t>Cliente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7205" y="4198361"/>
            <a:ext cx="1047115" cy="551815"/>
          </a:xfrm>
          <a:custGeom>
            <a:avLst/>
            <a:gdLst/>
            <a:ahLst/>
            <a:cxnLst/>
            <a:rect l="l" t="t" r="r" b="b"/>
            <a:pathLst>
              <a:path w="1047114" h="551814">
                <a:moveTo>
                  <a:pt x="0" y="0"/>
                </a:moveTo>
                <a:lnTo>
                  <a:pt x="1046979" y="551462"/>
                </a:lnTo>
              </a:path>
            </a:pathLst>
          </a:custGeom>
          <a:ln w="19736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20418" y="4832811"/>
            <a:ext cx="43942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5"/>
              </a:lnSpc>
            </a:pPr>
            <a:r>
              <a:rPr sz="2000" spc="-20" dirty="0">
                <a:latin typeface="Arial MT"/>
                <a:cs typeface="Arial MT"/>
              </a:rPr>
              <a:t>0..n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9589" y="3646391"/>
            <a:ext cx="1028065" cy="552450"/>
          </a:xfrm>
          <a:custGeom>
            <a:avLst/>
            <a:gdLst/>
            <a:ahLst/>
            <a:cxnLst/>
            <a:rect l="l" t="t" r="r" b="b"/>
            <a:pathLst>
              <a:path w="1028064" h="552450">
                <a:moveTo>
                  <a:pt x="1027615" y="551969"/>
                </a:moveTo>
                <a:lnTo>
                  <a:pt x="0" y="0"/>
                </a:lnTo>
              </a:path>
            </a:pathLst>
          </a:custGeom>
          <a:ln w="19736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64343" y="3909626"/>
            <a:ext cx="16891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000" spc="-50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4309" y="4769592"/>
            <a:ext cx="1363980" cy="709295"/>
          </a:xfrm>
          <a:custGeom>
            <a:avLst/>
            <a:gdLst/>
            <a:ahLst/>
            <a:cxnLst/>
            <a:rect l="l" t="t" r="r" b="b"/>
            <a:pathLst>
              <a:path w="1363979" h="709295">
                <a:moveTo>
                  <a:pt x="0" y="354345"/>
                </a:moveTo>
                <a:lnTo>
                  <a:pt x="10679" y="418434"/>
                </a:lnTo>
                <a:lnTo>
                  <a:pt x="41528" y="478629"/>
                </a:lnTo>
                <a:lnTo>
                  <a:pt x="90759" y="533956"/>
                </a:lnTo>
                <a:lnTo>
                  <a:pt x="121709" y="559489"/>
                </a:lnTo>
                <a:lnTo>
                  <a:pt x="156585" y="583441"/>
                </a:lnTo>
                <a:lnTo>
                  <a:pt x="195162" y="605689"/>
                </a:lnTo>
                <a:lnTo>
                  <a:pt x="237219" y="626112"/>
                </a:lnTo>
                <a:lnTo>
                  <a:pt x="282532" y="644587"/>
                </a:lnTo>
                <a:lnTo>
                  <a:pt x="330876" y="660994"/>
                </a:lnTo>
                <a:lnTo>
                  <a:pt x="382029" y="675211"/>
                </a:lnTo>
                <a:lnTo>
                  <a:pt x="435768" y="687116"/>
                </a:lnTo>
                <a:lnTo>
                  <a:pt x="491869" y="696587"/>
                </a:lnTo>
                <a:lnTo>
                  <a:pt x="550109" y="703502"/>
                </a:lnTo>
                <a:lnTo>
                  <a:pt x="610265" y="707741"/>
                </a:lnTo>
                <a:lnTo>
                  <a:pt x="672113" y="709181"/>
                </a:lnTo>
                <a:lnTo>
                  <a:pt x="734057" y="707913"/>
                </a:lnTo>
                <a:lnTo>
                  <a:pt x="794646" y="704151"/>
                </a:lnTo>
                <a:lnTo>
                  <a:pt x="853613" y="697956"/>
                </a:lnTo>
                <a:lnTo>
                  <a:pt x="910695" y="689387"/>
                </a:lnTo>
                <a:lnTo>
                  <a:pt x="965627" y="678507"/>
                </a:lnTo>
                <a:lnTo>
                  <a:pt x="1018143" y="665375"/>
                </a:lnTo>
                <a:lnTo>
                  <a:pt x="1067979" y="650053"/>
                </a:lnTo>
                <a:lnTo>
                  <a:pt x="1114871" y="632602"/>
                </a:lnTo>
                <a:lnTo>
                  <a:pt x="1158553" y="613082"/>
                </a:lnTo>
                <a:lnTo>
                  <a:pt x="1198761" y="591553"/>
                </a:lnTo>
                <a:lnTo>
                  <a:pt x="1235230" y="568078"/>
                </a:lnTo>
                <a:lnTo>
                  <a:pt x="1267695" y="542717"/>
                </a:lnTo>
                <a:lnTo>
                  <a:pt x="1295892" y="515530"/>
                </a:lnTo>
                <a:lnTo>
                  <a:pt x="1338422" y="455924"/>
                </a:lnTo>
                <a:lnTo>
                  <a:pt x="1360702" y="389746"/>
                </a:lnTo>
                <a:lnTo>
                  <a:pt x="1363586" y="354345"/>
                </a:lnTo>
                <a:lnTo>
                  <a:pt x="1360875" y="319013"/>
                </a:lnTo>
                <a:lnTo>
                  <a:pt x="1339802" y="252955"/>
                </a:lnTo>
                <a:lnTo>
                  <a:pt x="1299214" y="193443"/>
                </a:lnTo>
                <a:lnTo>
                  <a:pt x="1272111" y="166296"/>
                </a:lnTo>
                <a:lnTo>
                  <a:pt x="1240739" y="140968"/>
                </a:lnTo>
                <a:lnTo>
                  <a:pt x="1205303" y="117522"/>
                </a:lnTo>
                <a:lnTo>
                  <a:pt x="1166005" y="96019"/>
                </a:lnTo>
                <a:lnTo>
                  <a:pt x="1123048" y="76519"/>
                </a:lnTo>
                <a:lnTo>
                  <a:pt x="1076637" y="59085"/>
                </a:lnTo>
                <a:lnTo>
                  <a:pt x="1026975" y="43776"/>
                </a:lnTo>
                <a:lnTo>
                  <a:pt x="974265" y="30655"/>
                </a:lnTo>
                <a:lnTo>
                  <a:pt x="918710" y="19783"/>
                </a:lnTo>
                <a:lnTo>
                  <a:pt x="860514" y="11220"/>
                </a:lnTo>
                <a:lnTo>
                  <a:pt x="799880" y="5027"/>
                </a:lnTo>
                <a:lnTo>
                  <a:pt x="737012" y="1267"/>
                </a:lnTo>
                <a:lnTo>
                  <a:pt x="672112" y="0"/>
                </a:lnTo>
                <a:lnTo>
                  <a:pt x="607336" y="1439"/>
                </a:lnTo>
                <a:lnTo>
                  <a:pt x="544920" y="5676"/>
                </a:lnTo>
                <a:lnTo>
                  <a:pt x="485028" y="12588"/>
                </a:lnTo>
                <a:lnTo>
                  <a:pt x="427822" y="22054"/>
                </a:lnTo>
                <a:lnTo>
                  <a:pt x="373465" y="33951"/>
                </a:lnTo>
                <a:lnTo>
                  <a:pt x="322120" y="48157"/>
                </a:lnTo>
                <a:lnTo>
                  <a:pt x="273947" y="64551"/>
                </a:lnTo>
                <a:lnTo>
                  <a:pt x="229112" y="83009"/>
                </a:lnTo>
                <a:lnTo>
                  <a:pt x="187774" y="103411"/>
                </a:lnTo>
                <a:lnTo>
                  <a:pt x="150099" y="125635"/>
                </a:lnTo>
                <a:lnTo>
                  <a:pt x="116247" y="149557"/>
                </a:lnTo>
                <a:lnTo>
                  <a:pt x="86381" y="175057"/>
                </a:lnTo>
                <a:lnTo>
                  <a:pt x="39258" y="230300"/>
                </a:lnTo>
                <a:lnTo>
                  <a:pt x="10031" y="290388"/>
                </a:lnTo>
                <a:lnTo>
                  <a:pt x="0" y="354345"/>
                </a:lnTo>
              </a:path>
            </a:pathLst>
          </a:custGeom>
          <a:ln w="4736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53759" y="5626511"/>
            <a:ext cx="126111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40"/>
              </a:lnSpc>
            </a:pPr>
            <a:r>
              <a:rPr sz="2450" spc="-10" dirty="0">
                <a:latin typeface="Arial MT"/>
                <a:cs typeface="Arial MT"/>
              </a:rPr>
              <a:t>Deposito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43163" y="3390583"/>
            <a:ext cx="2459990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400" spc="-20" dirty="0">
                <a:latin typeface="Tahoma"/>
                <a:cs typeface="Tahoma"/>
              </a:rPr>
              <a:t>Lê-</a:t>
            </a:r>
            <a:r>
              <a:rPr sz="2400" dirty="0">
                <a:latin typeface="Tahoma"/>
                <a:cs typeface="Tahoma"/>
              </a:rPr>
              <a:t>se: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cliente </a:t>
            </a:r>
            <a:r>
              <a:rPr sz="2400" dirty="0">
                <a:latin typeface="Tahoma"/>
                <a:cs typeface="Tahoma"/>
              </a:rPr>
              <a:t>faz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20" dirty="0">
                <a:latin typeface="Tahoma"/>
                <a:cs typeface="Tahoma"/>
              </a:rPr>
              <a:t> mais </a:t>
            </a:r>
            <a:r>
              <a:rPr sz="2400" dirty="0">
                <a:latin typeface="Tahoma"/>
                <a:cs typeface="Tahoma"/>
              </a:rPr>
              <a:t>saques,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saque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feito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um </a:t>
            </a:r>
            <a:r>
              <a:rPr sz="2400" spc="-10" dirty="0">
                <a:latin typeface="Tahoma"/>
                <a:cs typeface="Tahoma"/>
              </a:rPr>
              <a:t>cliente.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56137" y="1949450"/>
            <a:ext cx="570230" cy="400050"/>
          </a:xfrm>
          <a:custGeom>
            <a:avLst/>
            <a:gdLst/>
            <a:ahLst/>
            <a:cxnLst/>
            <a:rect l="l" t="t" r="r" b="b"/>
            <a:pathLst>
              <a:path w="570229" h="400050">
                <a:moveTo>
                  <a:pt x="569912" y="0"/>
                </a:moveTo>
                <a:lnTo>
                  <a:pt x="0" y="0"/>
                </a:lnTo>
                <a:lnTo>
                  <a:pt x="0" y="400050"/>
                </a:lnTo>
                <a:lnTo>
                  <a:pt x="569912" y="400050"/>
                </a:lnTo>
                <a:lnTo>
                  <a:pt x="56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47578" y="1977683"/>
            <a:ext cx="381635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2000" b="1" spc="-20" dirty="0">
                <a:latin typeface="Arial"/>
                <a:cs typeface="Arial"/>
              </a:rPr>
              <a:t>0..*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56137" y="2020888"/>
            <a:ext cx="570230" cy="400050"/>
          </a:xfrm>
          <a:custGeom>
            <a:avLst/>
            <a:gdLst/>
            <a:ahLst/>
            <a:cxnLst/>
            <a:rect l="l" t="t" r="r" b="b"/>
            <a:pathLst>
              <a:path w="570229" h="400050">
                <a:moveTo>
                  <a:pt x="569912" y="0"/>
                </a:moveTo>
                <a:lnTo>
                  <a:pt x="0" y="0"/>
                </a:lnTo>
                <a:lnTo>
                  <a:pt x="0" y="400050"/>
                </a:lnTo>
                <a:lnTo>
                  <a:pt x="569912" y="400050"/>
                </a:lnTo>
                <a:lnTo>
                  <a:pt x="56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34877" y="2053908"/>
            <a:ext cx="407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20" dirty="0">
                <a:latin typeface="Arial"/>
                <a:cs typeface="Arial"/>
              </a:rPr>
              <a:t>0..*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75" y="4797425"/>
            <a:ext cx="570230" cy="400050"/>
          </a:xfrm>
          <a:custGeom>
            <a:avLst/>
            <a:gdLst/>
            <a:ahLst/>
            <a:cxnLst/>
            <a:rect l="l" t="t" r="r" b="b"/>
            <a:pathLst>
              <a:path w="570229" h="400050">
                <a:moveTo>
                  <a:pt x="569912" y="0"/>
                </a:moveTo>
                <a:lnTo>
                  <a:pt x="0" y="0"/>
                </a:lnTo>
                <a:lnTo>
                  <a:pt x="0" y="400050"/>
                </a:lnTo>
                <a:lnTo>
                  <a:pt x="569912" y="400050"/>
                </a:lnTo>
                <a:lnTo>
                  <a:pt x="569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90414" y="4830445"/>
            <a:ext cx="407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20" dirty="0">
                <a:latin typeface="Arial"/>
                <a:cs typeface="Arial"/>
              </a:rPr>
              <a:t>0..*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32400" y="2781300"/>
            <a:ext cx="1941830" cy="400050"/>
          </a:xfrm>
          <a:custGeom>
            <a:avLst/>
            <a:gdLst/>
            <a:ahLst/>
            <a:cxnLst/>
            <a:rect l="l" t="t" r="r" b="b"/>
            <a:pathLst>
              <a:path w="1941829" h="400050">
                <a:moveTo>
                  <a:pt x="1941512" y="0"/>
                </a:moveTo>
                <a:lnTo>
                  <a:pt x="0" y="0"/>
                </a:lnTo>
                <a:lnTo>
                  <a:pt x="0" y="400050"/>
                </a:lnTo>
                <a:lnTo>
                  <a:pt x="1941512" y="400050"/>
                </a:lnTo>
                <a:lnTo>
                  <a:pt x="1941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23841" y="2809533"/>
            <a:ext cx="1736725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2000" b="1" spc="-40" dirty="0">
                <a:latin typeface="Arial"/>
                <a:cs typeface="Arial"/>
              </a:rPr>
              <a:t>Realizar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Saque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03837" y="2781300"/>
            <a:ext cx="1941830" cy="400050"/>
          </a:xfrm>
          <a:custGeom>
            <a:avLst/>
            <a:gdLst/>
            <a:ahLst/>
            <a:cxnLst/>
            <a:rect l="l" t="t" r="r" b="b"/>
            <a:pathLst>
              <a:path w="1941829" h="400050">
                <a:moveTo>
                  <a:pt x="1941511" y="0"/>
                </a:moveTo>
                <a:lnTo>
                  <a:pt x="0" y="0"/>
                </a:lnTo>
                <a:lnTo>
                  <a:pt x="0" y="400050"/>
                </a:lnTo>
                <a:lnTo>
                  <a:pt x="1941511" y="400050"/>
                </a:lnTo>
                <a:lnTo>
                  <a:pt x="1941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95278" y="2809533"/>
            <a:ext cx="1736725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2000" dirty="0">
                <a:latin typeface="Arial MT"/>
                <a:cs typeface="Arial MT"/>
              </a:rPr>
              <a:t>Realizar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Saque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32400" y="2852738"/>
            <a:ext cx="1941830" cy="400050"/>
          </a:xfrm>
          <a:custGeom>
            <a:avLst/>
            <a:gdLst/>
            <a:ahLst/>
            <a:cxnLst/>
            <a:rect l="l" t="t" r="r" b="b"/>
            <a:pathLst>
              <a:path w="1941829" h="400050">
                <a:moveTo>
                  <a:pt x="1941512" y="0"/>
                </a:moveTo>
                <a:lnTo>
                  <a:pt x="0" y="0"/>
                </a:lnTo>
                <a:lnTo>
                  <a:pt x="0" y="400050"/>
                </a:lnTo>
                <a:lnTo>
                  <a:pt x="1941512" y="400050"/>
                </a:lnTo>
                <a:lnTo>
                  <a:pt x="1941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11141" y="2885758"/>
            <a:ext cx="1762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Realizar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Saque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00600" y="5661025"/>
            <a:ext cx="2208530" cy="400050"/>
          </a:xfrm>
          <a:custGeom>
            <a:avLst/>
            <a:gdLst/>
            <a:ahLst/>
            <a:cxnLst/>
            <a:rect l="l" t="t" r="r" b="b"/>
            <a:pathLst>
              <a:path w="2208529" h="400050">
                <a:moveTo>
                  <a:pt x="2208212" y="0"/>
                </a:moveTo>
                <a:lnTo>
                  <a:pt x="0" y="0"/>
                </a:lnTo>
                <a:lnTo>
                  <a:pt x="0" y="400049"/>
                </a:lnTo>
                <a:lnTo>
                  <a:pt x="2208212" y="400049"/>
                </a:lnTo>
                <a:lnTo>
                  <a:pt x="2208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79340" y="5694045"/>
            <a:ext cx="2030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Realizar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Depósito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19</a:t>
            </a:fld>
            <a:endParaRPr spc="-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090879" y="6433732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1C1C1C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D8DCC2D-6B4F-938D-F732-97E091CA72C7}"/>
              </a:ext>
            </a:extLst>
          </p:cNvPr>
          <p:cNvSpPr txBox="1">
            <a:spLocks/>
          </p:cNvSpPr>
          <p:nvPr/>
        </p:nvSpPr>
        <p:spPr>
          <a:xfrm>
            <a:off x="1253955" y="377022"/>
            <a:ext cx="9905998" cy="605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F0000"/>
                </a:solidFill>
              </a:rPr>
              <a:t>CASOS DE USO E </a:t>
            </a:r>
          </a:p>
          <a:p>
            <a:pPr algn="ctr"/>
            <a:r>
              <a:rPr lang="pt-BR" sz="6600" b="1" dirty="0">
                <a:solidFill>
                  <a:srgbClr val="FF0000"/>
                </a:solidFill>
              </a:rPr>
              <a:t>DIAGRAMA DE </a:t>
            </a:r>
          </a:p>
          <a:p>
            <a:pPr algn="ctr"/>
            <a:r>
              <a:rPr lang="pt-BR" sz="6600" b="1" dirty="0">
                <a:solidFill>
                  <a:srgbClr val="FF0000"/>
                </a:solidFill>
              </a:rPr>
              <a:t>CASOS DE USO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7" y="392559"/>
            <a:ext cx="6991984" cy="1293239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2478405" algn="l"/>
                <a:tab pos="5019040" algn="l"/>
              </a:tabLst>
            </a:pPr>
            <a:r>
              <a:rPr spc="-10" dirty="0"/>
              <a:t>Exemplo:</a:t>
            </a:r>
            <a:r>
              <a:rPr dirty="0"/>
              <a:t>	</a:t>
            </a:r>
            <a:r>
              <a:rPr spc="-10" dirty="0"/>
              <a:t>Diagrama</a:t>
            </a:r>
            <a:r>
              <a:rPr dirty="0"/>
              <a:t>	de</a:t>
            </a:r>
            <a:r>
              <a:rPr spc="-30" dirty="0"/>
              <a:t> </a:t>
            </a:r>
            <a:r>
              <a:rPr spc="-20" dirty="0"/>
              <a:t>Caso </a:t>
            </a:r>
            <a:r>
              <a:rPr dirty="0"/>
              <a:t>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265" y="2447053"/>
            <a:ext cx="6216039" cy="33385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3324321" y="5940162"/>
            <a:ext cx="771089" cy="251351"/>
          </a:xfrm>
          <a:prstGeom prst="rect">
            <a:avLst/>
          </a:prstGeom>
        </p:spPr>
        <p:txBody>
          <a:bodyPr vert="horz" wrap="square" lIns="0" tIns="88900" rIns="0" bIns="0" rtlCol="0" anchor="ctr">
            <a:spAutoFit/>
          </a:bodyPr>
          <a:lstStyle/>
          <a:p>
            <a:pPr marL="38100">
              <a:spcBef>
                <a:spcPts val="100"/>
              </a:spcBef>
            </a:pPr>
            <a:fld id="{81D60167-4931-47E6-BA6A-407CBD079E47}" type="slidenum">
              <a:rPr spc="-25" dirty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20</a:t>
            </a:fld>
            <a:endParaRPr spc="-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412" y="1358014"/>
            <a:ext cx="1369695" cy="5111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0640" algn="ctr">
              <a:spcBef>
                <a:spcPts val="225"/>
              </a:spcBef>
            </a:pPr>
            <a:r>
              <a:rPr sz="1650" spc="-10" dirty="0">
                <a:latin typeface="Arial MT"/>
                <a:cs typeface="Arial MT"/>
              </a:rPr>
              <a:t>Leitor</a:t>
            </a:r>
            <a:endParaRPr sz="1650">
              <a:latin typeface="Arial MT"/>
              <a:cs typeface="Arial MT"/>
            </a:endParaRPr>
          </a:p>
          <a:p>
            <a:pPr algn="ctr">
              <a:spcBef>
                <a:spcPts val="95"/>
              </a:spcBef>
            </a:pPr>
            <a:r>
              <a:rPr sz="1350" spc="-10" dirty="0">
                <a:latin typeface="Arial MT"/>
                <a:cs typeface="Arial MT"/>
              </a:rPr>
              <a:t>(from</a:t>
            </a:r>
            <a:r>
              <a:rPr sz="1350" spc="-4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Logical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V...)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67841" y="466654"/>
            <a:ext cx="3015615" cy="666750"/>
            <a:chOff x="3843840" y="466654"/>
            <a:chExt cx="3015615" cy="666750"/>
          </a:xfrm>
        </p:grpSpPr>
        <p:sp>
          <p:nvSpPr>
            <p:cNvPr id="4" name="object 4"/>
            <p:cNvSpPr/>
            <p:nvPr/>
          </p:nvSpPr>
          <p:spPr>
            <a:xfrm>
              <a:off x="5941628" y="575104"/>
              <a:ext cx="915669" cy="477520"/>
            </a:xfrm>
            <a:custGeom>
              <a:avLst/>
              <a:gdLst/>
              <a:ahLst/>
              <a:cxnLst/>
              <a:rect l="l" t="t" r="r" b="b"/>
              <a:pathLst>
                <a:path w="915670" h="477519">
                  <a:moveTo>
                    <a:pt x="0" y="238527"/>
                  </a:moveTo>
                  <a:lnTo>
                    <a:pt x="15909" y="302322"/>
                  </a:lnTo>
                  <a:lnTo>
                    <a:pt x="60934" y="359483"/>
                  </a:lnTo>
                  <a:lnTo>
                    <a:pt x="93099" y="384883"/>
                  </a:lnTo>
                  <a:lnTo>
                    <a:pt x="131022" y="407795"/>
                  </a:lnTo>
                  <a:lnTo>
                    <a:pt x="174198" y="427942"/>
                  </a:lnTo>
                  <a:lnTo>
                    <a:pt x="222118" y="445046"/>
                  </a:lnTo>
                  <a:lnTo>
                    <a:pt x="274277" y="458831"/>
                  </a:lnTo>
                  <a:lnTo>
                    <a:pt x="330168" y="469020"/>
                  </a:lnTo>
                  <a:lnTo>
                    <a:pt x="389283" y="475336"/>
                  </a:lnTo>
                  <a:lnTo>
                    <a:pt x="451117" y="477503"/>
                  </a:lnTo>
                  <a:lnTo>
                    <a:pt x="513212" y="475592"/>
                  </a:lnTo>
                  <a:lnTo>
                    <a:pt x="573049" y="469951"/>
                  </a:lnTo>
                  <a:lnTo>
                    <a:pt x="630030" y="460716"/>
                  </a:lnTo>
                  <a:lnTo>
                    <a:pt x="683556" y="448026"/>
                  </a:lnTo>
                  <a:lnTo>
                    <a:pt x="733028" y="432016"/>
                  </a:lnTo>
                  <a:lnTo>
                    <a:pt x="777846" y="412824"/>
                  </a:lnTo>
                  <a:lnTo>
                    <a:pt x="817413" y="390587"/>
                  </a:lnTo>
                  <a:lnTo>
                    <a:pt x="851128" y="365442"/>
                  </a:lnTo>
                  <a:lnTo>
                    <a:pt x="878394" y="337527"/>
                  </a:lnTo>
                  <a:lnTo>
                    <a:pt x="911180" y="273932"/>
                  </a:lnTo>
                  <a:lnTo>
                    <a:pt x="915502" y="238527"/>
                  </a:lnTo>
                  <a:lnTo>
                    <a:pt x="911432" y="203225"/>
                  </a:lnTo>
                  <a:lnTo>
                    <a:pt x="880258" y="139787"/>
                  </a:lnTo>
                  <a:lnTo>
                    <a:pt x="854075" y="111928"/>
                  </a:lnTo>
                  <a:lnTo>
                    <a:pt x="821442" y="86828"/>
                  </a:lnTo>
                  <a:lnTo>
                    <a:pt x="782820" y="64624"/>
                  </a:lnTo>
                  <a:lnTo>
                    <a:pt x="738670" y="45456"/>
                  </a:lnTo>
                  <a:lnTo>
                    <a:pt x="689452" y="29462"/>
                  </a:lnTo>
                  <a:lnTo>
                    <a:pt x="635627" y="16780"/>
                  </a:lnTo>
                  <a:lnTo>
                    <a:pt x="577656" y="7551"/>
                  </a:lnTo>
                  <a:lnTo>
                    <a:pt x="515999" y="1911"/>
                  </a:lnTo>
                  <a:lnTo>
                    <a:pt x="451118" y="0"/>
                  </a:lnTo>
                  <a:lnTo>
                    <a:pt x="386496" y="2159"/>
                  </a:lnTo>
                  <a:lnTo>
                    <a:pt x="325561" y="8451"/>
                  </a:lnTo>
                  <a:lnTo>
                    <a:pt x="268680" y="18603"/>
                  </a:lnTo>
                  <a:lnTo>
                    <a:pt x="216222" y="32342"/>
                  </a:lnTo>
                  <a:lnTo>
                    <a:pt x="168555" y="49393"/>
                  </a:lnTo>
                  <a:lnTo>
                    <a:pt x="126048" y="69484"/>
                  </a:lnTo>
                  <a:lnTo>
                    <a:pt x="89069" y="92340"/>
                  </a:lnTo>
                  <a:lnTo>
                    <a:pt x="57987" y="117688"/>
                  </a:lnTo>
                  <a:lnTo>
                    <a:pt x="14988" y="174766"/>
                  </a:lnTo>
                  <a:lnTo>
                    <a:pt x="0" y="238527"/>
                  </a:lnTo>
                </a:path>
              </a:pathLst>
            </a:custGeom>
            <a:ln w="417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1208" y="468876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0" y="106227"/>
                  </a:moveTo>
                  <a:lnTo>
                    <a:pt x="9096" y="152734"/>
                  </a:lnTo>
                  <a:lnTo>
                    <a:pt x="33077" y="190554"/>
                  </a:lnTo>
                  <a:lnTo>
                    <a:pt x="66981" y="215971"/>
                  </a:lnTo>
                  <a:lnTo>
                    <a:pt x="105847" y="225268"/>
                  </a:lnTo>
                  <a:lnTo>
                    <a:pt x="152642" y="217856"/>
                  </a:lnTo>
                  <a:lnTo>
                    <a:pt x="190619" y="195582"/>
                  </a:lnTo>
                  <a:lnTo>
                    <a:pt x="216100" y="158391"/>
                  </a:lnTo>
                  <a:lnTo>
                    <a:pt x="225410" y="106227"/>
                  </a:lnTo>
                  <a:lnTo>
                    <a:pt x="217923" y="61533"/>
                  </a:lnTo>
                  <a:lnTo>
                    <a:pt x="195481" y="28140"/>
                  </a:lnTo>
                  <a:lnTo>
                    <a:pt x="158114" y="7233"/>
                  </a:lnTo>
                  <a:lnTo>
                    <a:pt x="105847" y="0"/>
                  </a:lnTo>
                  <a:lnTo>
                    <a:pt x="61384" y="9098"/>
                  </a:lnTo>
                  <a:lnTo>
                    <a:pt x="28102" y="33112"/>
                  </a:lnTo>
                  <a:lnTo>
                    <a:pt x="7231" y="67127"/>
                  </a:lnTo>
                  <a:lnTo>
                    <a:pt x="0" y="106227"/>
                  </a:lnTo>
                </a:path>
              </a:pathLst>
            </a:custGeom>
            <a:ln w="417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5110" y="680884"/>
              <a:ext cx="491490" cy="451484"/>
            </a:xfrm>
            <a:custGeom>
              <a:avLst/>
              <a:gdLst/>
              <a:ahLst/>
              <a:cxnLst/>
              <a:rect l="l" t="t" r="r" b="b"/>
              <a:pathLst>
                <a:path w="491489" h="451484">
                  <a:moveTo>
                    <a:pt x="251945" y="0"/>
                  </a:moveTo>
                  <a:lnTo>
                    <a:pt x="251945" y="212305"/>
                  </a:lnTo>
                </a:path>
                <a:path w="491489" h="451484">
                  <a:moveTo>
                    <a:pt x="66191" y="66597"/>
                  </a:moveTo>
                  <a:lnTo>
                    <a:pt x="424432" y="66597"/>
                  </a:lnTo>
                </a:path>
                <a:path w="491489" h="451484">
                  <a:moveTo>
                    <a:pt x="0" y="451131"/>
                  </a:moveTo>
                  <a:lnTo>
                    <a:pt x="251945" y="212305"/>
                  </a:lnTo>
                  <a:lnTo>
                    <a:pt x="491071" y="451131"/>
                  </a:lnTo>
                </a:path>
              </a:pathLst>
            </a:custGeom>
            <a:ln w="317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74297" y="1119331"/>
            <a:ext cx="1496060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dirty="0">
                <a:latin typeface="Arial MT"/>
                <a:cs typeface="Arial MT"/>
              </a:rPr>
              <a:t>Emprestar</a:t>
            </a:r>
            <a:r>
              <a:rPr sz="1650" spc="-90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Livro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001" y="1198889"/>
            <a:ext cx="965835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spc="-10" dirty="0">
                <a:latin typeface="Arial MT"/>
                <a:cs typeface="Arial MT"/>
              </a:rPr>
              <a:t>Atendente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07274" y="1589598"/>
            <a:ext cx="3535679" cy="1905635"/>
            <a:chOff x="4183273" y="1589597"/>
            <a:chExt cx="3535679" cy="1905635"/>
          </a:xfrm>
        </p:grpSpPr>
        <p:sp>
          <p:nvSpPr>
            <p:cNvPr id="10" name="object 10"/>
            <p:cNvSpPr/>
            <p:nvPr/>
          </p:nvSpPr>
          <p:spPr>
            <a:xfrm>
              <a:off x="4429058" y="2816757"/>
              <a:ext cx="225425" cy="226060"/>
            </a:xfrm>
            <a:custGeom>
              <a:avLst/>
              <a:gdLst/>
              <a:ahLst/>
              <a:cxnLst/>
              <a:rect l="l" t="t" r="r" b="b"/>
              <a:pathLst>
                <a:path w="225425" h="226060">
                  <a:moveTo>
                    <a:pt x="0" y="106078"/>
                  </a:moveTo>
                  <a:lnTo>
                    <a:pt x="9096" y="152843"/>
                  </a:lnTo>
                  <a:lnTo>
                    <a:pt x="33077" y="190795"/>
                  </a:lnTo>
                  <a:lnTo>
                    <a:pt x="66981" y="216261"/>
                  </a:lnTo>
                  <a:lnTo>
                    <a:pt x="105847" y="225566"/>
                  </a:lnTo>
                  <a:lnTo>
                    <a:pt x="152642" y="218084"/>
                  </a:lnTo>
                  <a:lnTo>
                    <a:pt x="190618" y="195657"/>
                  </a:lnTo>
                  <a:lnTo>
                    <a:pt x="216099" y="158312"/>
                  </a:lnTo>
                  <a:lnTo>
                    <a:pt x="225410" y="106078"/>
                  </a:lnTo>
                  <a:lnTo>
                    <a:pt x="217965" y="61596"/>
                  </a:lnTo>
                  <a:lnTo>
                    <a:pt x="195593" y="28233"/>
                  </a:lnTo>
                  <a:lnTo>
                    <a:pt x="158239" y="7272"/>
                  </a:lnTo>
                  <a:lnTo>
                    <a:pt x="105847" y="0"/>
                  </a:lnTo>
                  <a:lnTo>
                    <a:pt x="61383" y="9137"/>
                  </a:lnTo>
                  <a:lnTo>
                    <a:pt x="28101" y="33205"/>
                  </a:lnTo>
                  <a:lnTo>
                    <a:pt x="7230" y="67190"/>
                  </a:lnTo>
                  <a:lnTo>
                    <a:pt x="0" y="106078"/>
                  </a:lnTo>
                </a:path>
              </a:pathLst>
            </a:custGeom>
            <a:ln w="417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6227" y="3042322"/>
              <a:ext cx="491490" cy="451484"/>
            </a:xfrm>
            <a:custGeom>
              <a:avLst/>
              <a:gdLst/>
              <a:ahLst/>
              <a:cxnLst/>
              <a:rect l="l" t="t" r="r" b="b"/>
              <a:pathLst>
                <a:path w="491489" h="451485">
                  <a:moveTo>
                    <a:pt x="238677" y="0"/>
                  </a:moveTo>
                  <a:lnTo>
                    <a:pt x="238677" y="199046"/>
                  </a:lnTo>
                </a:path>
                <a:path w="491489" h="451485">
                  <a:moveTo>
                    <a:pt x="66191" y="52890"/>
                  </a:moveTo>
                  <a:lnTo>
                    <a:pt x="424432" y="52890"/>
                  </a:lnTo>
                </a:path>
                <a:path w="491489" h="451485">
                  <a:moveTo>
                    <a:pt x="0" y="451280"/>
                  </a:moveTo>
                  <a:lnTo>
                    <a:pt x="238677" y="199046"/>
                  </a:lnTo>
                  <a:lnTo>
                    <a:pt x="491071" y="451280"/>
                  </a:lnTo>
                </a:path>
              </a:pathLst>
            </a:custGeom>
            <a:ln w="317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9933" y="1596258"/>
              <a:ext cx="265430" cy="1221105"/>
            </a:xfrm>
            <a:custGeom>
              <a:avLst/>
              <a:gdLst/>
              <a:ahLst/>
              <a:cxnLst/>
              <a:rect l="l" t="t" r="r" b="b"/>
              <a:pathLst>
                <a:path w="265429" h="1221105">
                  <a:moveTo>
                    <a:pt x="265363" y="1220498"/>
                  </a:moveTo>
                  <a:lnTo>
                    <a:pt x="40102" y="0"/>
                  </a:lnTo>
                </a:path>
                <a:path w="265429" h="1221105">
                  <a:moveTo>
                    <a:pt x="40102" y="0"/>
                  </a:moveTo>
                  <a:lnTo>
                    <a:pt x="185903" y="238974"/>
                  </a:lnTo>
                  <a:lnTo>
                    <a:pt x="0" y="265494"/>
                  </a:lnTo>
                  <a:lnTo>
                    <a:pt x="40102" y="0"/>
                  </a:lnTo>
                  <a:close/>
                </a:path>
              </a:pathLst>
            </a:custGeom>
            <a:ln w="1331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2791" y="2922835"/>
              <a:ext cx="915669" cy="477520"/>
            </a:xfrm>
            <a:custGeom>
              <a:avLst/>
              <a:gdLst/>
              <a:ahLst/>
              <a:cxnLst/>
              <a:rect l="l" t="t" r="r" b="b"/>
              <a:pathLst>
                <a:path w="915670" h="477520">
                  <a:moveTo>
                    <a:pt x="0" y="238974"/>
                  </a:moveTo>
                  <a:lnTo>
                    <a:pt x="15909" y="302632"/>
                  </a:lnTo>
                  <a:lnTo>
                    <a:pt x="60935" y="359681"/>
                  </a:lnTo>
                  <a:lnTo>
                    <a:pt x="93100" y="385035"/>
                  </a:lnTo>
                  <a:lnTo>
                    <a:pt x="131023" y="407907"/>
                  </a:lnTo>
                  <a:lnTo>
                    <a:pt x="174199" y="428019"/>
                  </a:lnTo>
                  <a:lnTo>
                    <a:pt x="222119" y="445095"/>
                  </a:lnTo>
                  <a:lnTo>
                    <a:pt x="274278" y="458858"/>
                  </a:lnTo>
                  <a:lnTo>
                    <a:pt x="330169" y="469032"/>
                  </a:lnTo>
                  <a:lnTo>
                    <a:pt x="389285" y="475339"/>
                  </a:lnTo>
                  <a:lnTo>
                    <a:pt x="451119" y="477503"/>
                  </a:lnTo>
                  <a:lnTo>
                    <a:pt x="513213" y="475592"/>
                  </a:lnTo>
                  <a:lnTo>
                    <a:pt x="573051" y="469953"/>
                  </a:lnTo>
                  <a:lnTo>
                    <a:pt x="630032" y="460723"/>
                  </a:lnTo>
                  <a:lnTo>
                    <a:pt x="683557" y="448042"/>
                  </a:lnTo>
                  <a:lnTo>
                    <a:pt x="733029" y="432048"/>
                  </a:lnTo>
                  <a:lnTo>
                    <a:pt x="777847" y="412880"/>
                  </a:lnTo>
                  <a:lnTo>
                    <a:pt x="817414" y="390676"/>
                  </a:lnTo>
                  <a:lnTo>
                    <a:pt x="851130" y="365575"/>
                  </a:lnTo>
                  <a:lnTo>
                    <a:pt x="878395" y="337715"/>
                  </a:lnTo>
                  <a:lnTo>
                    <a:pt x="911182" y="274276"/>
                  </a:lnTo>
                  <a:lnTo>
                    <a:pt x="915505" y="238974"/>
                  </a:lnTo>
                  <a:lnTo>
                    <a:pt x="911435" y="203600"/>
                  </a:lnTo>
                  <a:lnTo>
                    <a:pt x="880260" y="140038"/>
                  </a:lnTo>
                  <a:lnTo>
                    <a:pt x="854077" y="112126"/>
                  </a:lnTo>
                  <a:lnTo>
                    <a:pt x="821444" y="86979"/>
                  </a:lnTo>
                  <a:lnTo>
                    <a:pt x="782822" y="64735"/>
                  </a:lnTo>
                  <a:lnTo>
                    <a:pt x="738672" y="45533"/>
                  </a:lnTo>
                  <a:lnTo>
                    <a:pt x="689454" y="29511"/>
                  </a:lnTo>
                  <a:lnTo>
                    <a:pt x="635629" y="16808"/>
                  </a:lnTo>
                  <a:lnTo>
                    <a:pt x="577657" y="7563"/>
                  </a:lnTo>
                  <a:lnTo>
                    <a:pt x="516000" y="1914"/>
                  </a:lnTo>
                  <a:lnTo>
                    <a:pt x="451119" y="0"/>
                  </a:lnTo>
                  <a:lnTo>
                    <a:pt x="386498" y="2167"/>
                  </a:lnTo>
                  <a:lnTo>
                    <a:pt x="325562" y="8484"/>
                  </a:lnTo>
                  <a:lnTo>
                    <a:pt x="268681" y="18673"/>
                  </a:lnTo>
                  <a:lnTo>
                    <a:pt x="216223" y="32457"/>
                  </a:lnTo>
                  <a:lnTo>
                    <a:pt x="168556" y="49561"/>
                  </a:lnTo>
                  <a:lnTo>
                    <a:pt x="126048" y="69707"/>
                  </a:lnTo>
                  <a:lnTo>
                    <a:pt x="89069" y="92619"/>
                  </a:lnTo>
                  <a:lnTo>
                    <a:pt x="57987" y="118019"/>
                  </a:lnTo>
                  <a:lnTo>
                    <a:pt x="14988" y="175180"/>
                  </a:lnTo>
                  <a:lnTo>
                    <a:pt x="0" y="238974"/>
                  </a:lnTo>
                </a:path>
              </a:pathLst>
            </a:custGeom>
            <a:ln w="417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7298" y="3148550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769404" y="0"/>
                  </a:moveTo>
                  <a:lnTo>
                    <a:pt x="1552225" y="0"/>
                  </a:lnTo>
                </a:path>
                <a:path w="1552575">
                  <a:moveTo>
                    <a:pt x="769404" y="0"/>
                  </a:moveTo>
                  <a:lnTo>
                    <a:pt x="0" y="0"/>
                  </a:lnTo>
                </a:path>
              </a:pathLst>
            </a:custGeom>
            <a:ln w="1331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937" y="1773238"/>
              <a:ext cx="3133725" cy="843280"/>
            </a:xfrm>
            <a:custGeom>
              <a:avLst/>
              <a:gdLst/>
              <a:ahLst/>
              <a:cxnLst/>
              <a:rect l="l" t="t" r="r" b="b"/>
              <a:pathLst>
                <a:path w="3133725" h="843280">
                  <a:moveTo>
                    <a:pt x="3133723" y="0"/>
                  </a:moveTo>
                  <a:lnTo>
                    <a:pt x="1000125" y="0"/>
                  </a:lnTo>
                  <a:lnTo>
                    <a:pt x="1000125" y="488950"/>
                  </a:lnTo>
                  <a:lnTo>
                    <a:pt x="0" y="842968"/>
                  </a:lnTo>
                  <a:lnTo>
                    <a:pt x="1000125" y="698500"/>
                  </a:lnTo>
                  <a:lnTo>
                    <a:pt x="1000125" y="838200"/>
                  </a:lnTo>
                  <a:lnTo>
                    <a:pt x="3133723" y="838200"/>
                  </a:lnTo>
                  <a:lnTo>
                    <a:pt x="3133723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937" y="1773238"/>
              <a:ext cx="3133725" cy="843280"/>
            </a:xfrm>
            <a:custGeom>
              <a:avLst/>
              <a:gdLst/>
              <a:ahLst/>
              <a:cxnLst/>
              <a:rect l="l" t="t" r="r" b="b"/>
              <a:pathLst>
                <a:path w="3133725" h="843280">
                  <a:moveTo>
                    <a:pt x="1000124" y="0"/>
                  </a:moveTo>
                  <a:lnTo>
                    <a:pt x="1355724" y="0"/>
                  </a:lnTo>
                  <a:lnTo>
                    <a:pt x="1889124" y="0"/>
                  </a:lnTo>
                  <a:lnTo>
                    <a:pt x="3133724" y="0"/>
                  </a:lnTo>
                  <a:lnTo>
                    <a:pt x="3133724" y="488949"/>
                  </a:lnTo>
                  <a:lnTo>
                    <a:pt x="3133724" y="698499"/>
                  </a:lnTo>
                  <a:lnTo>
                    <a:pt x="3133724" y="838199"/>
                  </a:lnTo>
                  <a:lnTo>
                    <a:pt x="1889124" y="838199"/>
                  </a:lnTo>
                  <a:lnTo>
                    <a:pt x="1355724" y="838199"/>
                  </a:lnTo>
                  <a:lnTo>
                    <a:pt x="1000124" y="838199"/>
                  </a:lnTo>
                  <a:lnTo>
                    <a:pt x="1000124" y="698499"/>
                  </a:lnTo>
                  <a:lnTo>
                    <a:pt x="0" y="842968"/>
                  </a:lnTo>
                  <a:lnTo>
                    <a:pt x="1000124" y="488949"/>
                  </a:lnTo>
                  <a:lnTo>
                    <a:pt x="10001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30426" y="793715"/>
            <a:ext cx="5321935" cy="2707005"/>
            <a:chOff x="606425" y="793714"/>
            <a:chExt cx="5321935" cy="2707005"/>
          </a:xfrm>
        </p:grpSpPr>
        <p:sp>
          <p:nvSpPr>
            <p:cNvPr id="18" name="object 18"/>
            <p:cNvSpPr/>
            <p:nvPr/>
          </p:nvSpPr>
          <p:spPr>
            <a:xfrm>
              <a:off x="1974299" y="800372"/>
              <a:ext cx="3954145" cy="0"/>
            </a:xfrm>
            <a:custGeom>
              <a:avLst/>
              <a:gdLst/>
              <a:ahLst/>
              <a:cxnLst/>
              <a:rect l="l" t="t" r="r" b="b"/>
              <a:pathLst>
                <a:path w="3954145">
                  <a:moveTo>
                    <a:pt x="928920" y="0"/>
                  </a:moveTo>
                  <a:lnTo>
                    <a:pt x="1870810" y="0"/>
                  </a:lnTo>
                </a:path>
                <a:path w="3954145">
                  <a:moveTo>
                    <a:pt x="928920" y="0"/>
                  </a:moveTo>
                  <a:lnTo>
                    <a:pt x="0" y="0"/>
                  </a:lnTo>
                </a:path>
                <a:path w="3954145">
                  <a:moveTo>
                    <a:pt x="3157971" y="0"/>
                  </a:moveTo>
                  <a:lnTo>
                    <a:pt x="3954061" y="0"/>
                  </a:lnTo>
                </a:path>
                <a:path w="3954145">
                  <a:moveTo>
                    <a:pt x="3157971" y="0"/>
                  </a:moveTo>
                  <a:lnTo>
                    <a:pt x="2361881" y="0"/>
                  </a:lnTo>
                </a:path>
              </a:pathLst>
            </a:custGeom>
            <a:ln w="1331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187" y="1028710"/>
              <a:ext cx="2971800" cy="2466975"/>
            </a:xfrm>
            <a:custGeom>
              <a:avLst/>
              <a:gdLst/>
              <a:ahLst/>
              <a:cxnLst/>
              <a:rect l="l" t="t" r="r" b="b"/>
              <a:pathLst>
                <a:path w="2971800" h="2466975">
                  <a:moveTo>
                    <a:pt x="2243143" y="0"/>
                  </a:moveTo>
                  <a:lnTo>
                    <a:pt x="1733549" y="1247764"/>
                  </a:lnTo>
                  <a:lnTo>
                    <a:pt x="0" y="1247764"/>
                  </a:lnTo>
                  <a:lnTo>
                    <a:pt x="0" y="2466964"/>
                  </a:lnTo>
                  <a:lnTo>
                    <a:pt x="2971799" y="2466964"/>
                  </a:lnTo>
                  <a:lnTo>
                    <a:pt x="2971799" y="1247764"/>
                  </a:lnTo>
                  <a:lnTo>
                    <a:pt x="2476499" y="1247764"/>
                  </a:lnTo>
                  <a:lnTo>
                    <a:pt x="2243143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1187" y="1028709"/>
              <a:ext cx="2971800" cy="2466975"/>
            </a:xfrm>
            <a:custGeom>
              <a:avLst/>
              <a:gdLst/>
              <a:ahLst/>
              <a:cxnLst/>
              <a:rect l="l" t="t" r="r" b="b"/>
              <a:pathLst>
                <a:path w="2971800" h="2466975">
                  <a:moveTo>
                    <a:pt x="0" y="1247765"/>
                  </a:moveTo>
                  <a:lnTo>
                    <a:pt x="1733549" y="1247765"/>
                  </a:lnTo>
                  <a:lnTo>
                    <a:pt x="2243143" y="0"/>
                  </a:lnTo>
                  <a:lnTo>
                    <a:pt x="2476499" y="1247765"/>
                  </a:lnTo>
                  <a:lnTo>
                    <a:pt x="2971799" y="1247765"/>
                  </a:lnTo>
                  <a:lnTo>
                    <a:pt x="2971799" y="1450965"/>
                  </a:lnTo>
                  <a:lnTo>
                    <a:pt x="2971799" y="1755765"/>
                  </a:lnTo>
                  <a:lnTo>
                    <a:pt x="2971799" y="2466965"/>
                  </a:lnTo>
                  <a:lnTo>
                    <a:pt x="2476499" y="2466965"/>
                  </a:lnTo>
                  <a:lnTo>
                    <a:pt x="1733549" y="2466965"/>
                  </a:lnTo>
                  <a:lnTo>
                    <a:pt x="0" y="2466965"/>
                  </a:lnTo>
                  <a:lnTo>
                    <a:pt x="0" y="1755765"/>
                  </a:lnTo>
                  <a:lnTo>
                    <a:pt x="0" y="1450965"/>
                  </a:lnTo>
                  <a:lnTo>
                    <a:pt x="0" y="12477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75974" y="3560476"/>
            <a:ext cx="1190625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spc="-10" dirty="0">
                <a:latin typeface="Arial MT"/>
                <a:cs typeface="Arial MT"/>
              </a:rPr>
              <a:t>Bibliotecária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2930" y="3480471"/>
            <a:ext cx="1746885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dirty="0">
                <a:latin typeface="Arial MT"/>
                <a:cs typeface="Arial MT"/>
              </a:rPr>
              <a:t>Aquisição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de</a:t>
            </a:r>
            <a:r>
              <a:rPr sz="1650" spc="20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Livro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27488" y="4698620"/>
            <a:ext cx="493395" cy="680085"/>
            <a:chOff x="5303487" y="4698619"/>
            <a:chExt cx="493395" cy="680085"/>
          </a:xfrm>
        </p:grpSpPr>
        <p:sp>
          <p:nvSpPr>
            <p:cNvPr id="24" name="object 24"/>
            <p:cNvSpPr/>
            <p:nvPr/>
          </p:nvSpPr>
          <p:spPr>
            <a:xfrm>
              <a:off x="5437140" y="4700841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60" h="225425">
                  <a:moveTo>
                    <a:pt x="0" y="105780"/>
                  </a:moveTo>
                  <a:lnTo>
                    <a:pt x="9166" y="152459"/>
                  </a:lnTo>
                  <a:lnTo>
                    <a:pt x="33300" y="190367"/>
                  </a:lnTo>
                  <a:lnTo>
                    <a:pt x="67358" y="215816"/>
                  </a:lnTo>
                  <a:lnTo>
                    <a:pt x="106294" y="225118"/>
                  </a:lnTo>
                  <a:lnTo>
                    <a:pt x="152900" y="217702"/>
                  </a:lnTo>
                  <a:lnTo>
                    <a:pt x="190897" y="195396"/>
                  </a:lnTo>
                  <a:lnTo>
                    <a:pt x="216483" y="158116"/>
                  </a:lnTo>
                  <a:lnTo>
                    <a:pt x="225856" y="105780"/>
                  </a:lnTo>
                  <a:lnTo>
                    <a:pt x="218370" y="61282"/>
                  </a:lnTo>
                  <a:lnTo>
                    <a:pt x="195928" y="28028"/>
                  </a:lnTo>
                  <a:lnTo>
                    <a:pt x="158560" y="7205"/>
                  </a:lnTo>
                  <a:lnTo>
                    <a:pt x="106294" y="0"/>
                  </a:lnTo>
                  <a:lnTo>
                    <a:pt x="61698" y="9091"/>
                  </a:lnTo>
                  <a:lnTo>
                    <a:pt x="28269" y="33056"/>
                  </a:lnTo>
                  <a:lnTo>
                    <a:pt x="7279" y="66939"/>
                  </a:lnTo>
                  <a:lnTo>
                    <a:pt x="0" y="105780"/>
                  </a:lnTo>
                </a:path>
              </a:pathLst>
            </a:custGeom>
            <a:ln w="417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4757" y="4925960"/>
              <a:ext cx="490855" cy="451484"/>
            </a:xfrm>
            <a:custGeom>
              <a:avLst/>
              <a:gdLst/>
              <a:ahLst/>
              <a:cxnLst/>
              <a:rect l="l" t="t" r="r" b="b"/>
              <a:pathLst>
                <a:path w="490854" h="451485">
                  <a:moveTo>
                    <a:pt x="238677" y="0"/>
                  </a:moveTo>
                  <a:lnTo>
                    <a:pt x="238677" y="199046"/>
                  </a:lnTo>
                </a:path>
                <a:path w="490854" h="451485">
                  <a:moveTo>
                    <a:pt x="66191" y="53322"/>
                  </a:moveTo>
                  <a:lnTo>
                    <a:pt x="424432" y="53322"/>
                  </a:lnTo>
                </a:path>
                <a:path w="490854" h="451485">
                  <a:moveTo>
                    <a:pt x="0" y="451280"/>
                  </a:moveTo>
                  <a:lnTo>
                    <a:pt x="238677" y="199046"/>
                  </a:lnTo>
                  <a:lnTo>
                    <a:pt x="490623" y="451280"/>
                  </a:lnTo>
                </a:path>
              </a:pathLst>
            </a:custGeom>
            <a:ln w="317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4447" y="5444055"/>
            <a:ext cx="1329055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spc="-10" dirty="0">
                <a:latin typeface="Arial MT"/>
                <a:cs typeface="Arial MT"/>
              </a:rPr>
              <a:t>Administrador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14750" y="3951036"/>
            <a:ext cx="6207760" cy="1976755"/>
            <a:chOff x="2190750" y="3951035"/>
            <a:chExt cx="6207760" cy="1976755"/>
          </a:xfrm>
        </p:grpSpPr>
        <p:sp>
          <p:nvSpPr>
            <p:cNvPr id="28" name="object 28"/>
            <p:cNvSpPr/>
            <p:nvPr/>
          </p:nvSpPr>
          <p:spPr>
            <a:xfrm>
              <a:off x="4959785" y="3957696"/>
              <a:ext cx="398145" cy="730250"/>
            </a:xfrm>
            <a:custGeom>
              <a:avLst/>
              <a:gdLst/>
              <a:ahLst/>
              <a:cxnLst/>
              <a:rect l="l" t="t" r="r" b="b"/>
              <a:pathLst>
                <a:path w="398145" h="730250">
                  <a:moveTo>
                    <a:pt x="397895" y="729736"/>
                  </a:moveTo>
                  <a:lnTo>
                    <a:pt x="0" y="0"/>
                  </a:lnTo>
                </a:path>
                <a:path w="398145" h="730250">
                  <a:moveTo>
                    <a:pt x="0" y="0"/>
                  </a:moveTo>
                  <a:lnTo>
                    <a:pt x="198724" y="172377"/>
                  </a:lnTo>
                  <a:lnTo>
                    <a:pt x="39655" y="265196"/>
                  </a:lnTo>
                  <a:lnTo>
                    <a:pt x="0" y="0"/>
                  </a:lnTo>
                  <a:close/>
                </a:path>
              </a:pathLst>
            </a:custGeom>
            <a:ln w="1331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80735" y="4793660"/>
              <a:ext cx="915669" cy="464184"/>
            </a:xfrm>
            <a:custGeom>
              <a:avLst/>
              <a:gdLst/>
              <a:ahLst/>
              <a:cxnLst/>
              <a:rect l="l" t="t" r="r" b="b"/>
              <a:pathLst>
                <a:path w="915670" h="464185">
                  <a:moveTo>
                    <a:pt x="0" y="225193"/>
                  </a:moveTo>
                  <a:lnTo>
                    <a:pt x="15888" y="288993"/>
                  </a:lnTo>
                  <a:lnTo>
                    <a:pt x="60869" y="346146"/>
                  </a:lnTo>
                  <a:lnTo>
                    <a:pt x="93009" y="371539"/>
                  </a:lnTo>
                  <a:lnTo>
                    <a:pt x="130911" y="394442"/>
                  </a:lnTo>
                  <a:lnTo>
                    <a:pt x="174071" y="414579"/>
                  </a:lnTo>
                  <a:lnTo>
                    <a:pt x="221986" y="431673"/>
                  </a:lnTo>
                  <a:lnTo>
                    <a:pt x="274152" y="445450"/>
                  </a:lnTo>
                  <a:lnTo>
                    <a:pt x="330064" y="455632"/>
                  </a:lnTo>
                  <a:lnTo>
                    <a:pt x="389221" y="461943"/>
                  </a:lnTo>
                  <a:lnTo>
                    <a:pt x="451117" y="464109"/>
                  </a:lnTo>
                  <a:lnTo>
                    <a:pt x="513206" y="462198"/>
                  </a:lnTo>
                  <a:lnTo>
                    <a:pt x="573027" y="456557"/>
                  </a:lnTo>
                  <a:lnTo>
                    <a:pt x="629984" y="447323"/>
                  </a:lnTo>
                  <a:lnTo>
                    <a:pt x="683479" y="434633"/>
                  </a:lnTo>
                  <a:lnTo>
                    <a:pt x="732915" y="418625"/>
                  </a:lnTo>
                  <a:lnTo>
                    <a:pt x="777697" y="399437"/>
                  </a:lnTo>
                  <a:lnTo>
                    <a:pt x="817226" y="377204"/>
                  </a:lnTo>
                  <a:lnTo>
                    <a:pt x="850907" y="352065"/>
                  </a:lnTo>
                  <a:lnTo>
                    <a:pt x="878142" y="324158"/>
                  </a:lnTo>
                  <a:lnTo>
                    <a:pt x="910888" y="260584"/>
                  </a:lnTo>
                  <a:lnTo>
                    <a:pt x="915205" y="225193"/>
                  </a:lnTo>
                  <a:lnTo>
                    <a:pt x="911141" y="192954"/>
                  </a:lnTo>
                  <a:lnTo>
                    <a:pt x="880008" y="134161"/>
                  </a:lnTo>
                  <a:lnTo>
                    <a:pt x="821257" y="84180"/>
                  </a:lnTo>
                  <a:lnTo>
                    <a:pt x="782672" y="62956"/>
                  </a:lnTo>
                  <a:lnTo>
                    <a:pt x="738559" y="44490"/>
                  </a:lnTo>
                  <a:lnTo>
                    <a:pt x="689375" y="28967"/>
                  </a:lnTo>
                  <a:lnTo>
                    <a:pt x="635581" y="16571"/>
                  </a:lnTo>
                  <a:lnTo>
                    <a:pt x="577634" y="7488"/>
                  </a:lnTo>
                  <a:lnTo>
                    <a:pt x="515993" y="1903"/>
                  </a:lnTo>
                  <a:lnTo>
                    <a:pt x="451118" y="0"/>
                  </a:lnTo>
                  <a:lnTo>
                    <a:pt x="386434" y="2156"/>
                  </a:lnTo>
                  <a:lnTo>
                    <a:pt x="325458" y="8409"/>
                  </a:lnTo>
                  <a:lnTo>
                    <a:pt x="268554" y="18436"/>
                  </a:lnTo>
                  <a:lnTo>
                    <a:pt x="216089" y="31913"/>
                  </a:lnTo>
                  <a:lnTo>
                    <a:pt x="168428" y="48518"/>
                  </a:lnTo>
                  <a:lnTo>
                    <a:pt x="125935" y="67928"/>
                  </a:lnTo>
                  <a:lnTo>
                    <a:pt x="88978" y="89819"/>
                  </a:lnTo>
                  <a:lnTo>
                    <a:pt x="57920" y="113869"/>
                  </a:lnTo>
                  <a:lnTo>
                    <a:pt x="14967" y="167152"/>
                  </a:lnTo>
                  <a:lnTo>
                    <a:pt x="0" y="225193"/>
                  </a:lnTo>
                </a:path>
              </a:pathLst>
            </a:custGeom>
            <a:ln w="417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82411" y="5018853"/>
              <a:ext cx="1685289" cy="0"/>
            </a:xfrm>
            <a:custGeom>
              <a:avLst/>
              <a:gdLst/>
              <a:ahLst/>
              <a:cxnLst/>
              <a:rect l="l" t="t" r="r" b="b"/>
              <a:pathLst>
                <a:path w="1685290">
                  <a:moveTo>
                    <a:pt x="849011" y="0"/>
                  </a:moveTo>
                  <a:lnTo>
                    <a:pt x="1685056" y="0"/>
                  </a:lnTo>
                </a:path>
                <a:path w="1685290">
                  <a:moveTo>
                    <a:pt x="849011" y="0"/>
                  </a:moveTo>
                  <a:lnTo>
                    <a:pt x="0" y="0"/>
                  </a:lnTo>
                </a:path>
              </a:pathLst>
            </a:custGeom>
            <a:ln w="1331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95512" y="4508500"/>
              <a:ext cx="2825750" cy="1414780"/>
            </a:xfrm>
            <a:custGeom>
              <a:avLst/>
              <a:gdLst/>
              <a:ahLst/>
              <a:cxnLst/>
              <a:rect l="l" t="t" r="r" b="b"/>
              <a:pathLst>
                <a:path w="2825750" h="1414779">
                  <a:moveTo>
                    <a:pt x="2825739" y="0"/>
                  </a:moveTo>
                  <a:lnTo>
                    <a:pt x="1244600" y="576262"/>
                  </a:lnTo>
                  <a:lnTo>
                    <a:pt x="0" y="576262"/>
                  </a:lnTo>
                  <a:lnTo>
                    <a:pt x="0" y="1414463"/>
                  </a:lnTo>
                  <a:lnTo>
                    <a:pt x="2133600" y="1414463"/>
                  </a:lnTo>
                  <a:lnTo>
                    <a:pt x="2133600" y="576262"/>
                  </a:lnTo>
                  <a:lnTo>
                    <a:pt x="1778000" y="576262"/>
                  </a:lnTo>
                  <a:lnTo>
                    <a:pt x="2825739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5512" y="4508499"/>
              <a:ext cx="2825750" cy="1414780"/>
            </a:xfrm>
            <a:custGeom>
              <a:avLst/>
              <a:gdLst/>
              <a:ahLst/>
              <a:cxnLst/>
              <a:rect l="l" t="t" r="r" b="b"/>
              <a:pathLst>
                <a:path w="2825750" h="1414779">
                  <a:moveTo>
                    <a:pt x="0" y="576262"/>
                  </a:moveTo>
                  <a:lnTo>
                    <a:pt x="1244599" y="576262"/>
                  </a:lnTo>
                  <a:lnTo>
                    <a:pt x="2825739" y="0"/>
                  </a:lnTo>
                  <a:lnTo>
                    <a:pt x="1777999" y="576262"/>
                  </a:lnTo>
                  <a:lnTo>
                    <a:pt x="2133599" y="576262"/>
                  </a:lnTo>
                  <a:lnTo>
                    <a:pt x="2133599" y="715962"/>
                  </a:lnTo>
                  <a:lnTo>
                    <a:pt x="2133599" y="925512"/>
                  </a:lnTo>
                  <a:lnTo>
                    <a:pt x="2133599" y="1414462"/>
                  </a:lnTo>
                  <a:lnTo>
                    <a:pt x="1777999" y="1414462"/>
                  </a:lnTo>
                  <a:lnTo>
                    <a:pt x="1244599" y="1414462"/>
                  </a:lnTo>
                  <a:lnTo>
                    <a:pt x="0" y="1414462"/>
                  </a:lnTo>
                  <a:lnTo>
                    <a:pt x="0" y="925512"/>
                  </a:lnTo>
                  <a:lnTo>
                    <a:pt x="0" y="715962"/>
                  </a:lnTo>
                  <a:lnTo>
                    <a:pt x="0" y="5762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580574" y="5337917"/>
            <a:ext cx="1760855" cy="2693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spc="-50" dirty="0">
                <a:latin typeface="Arial MT"/>
                <a:cs typeface="Arial MT"/>
              </a:rPr>
              <a:t>Incluir</a:t>
            </a:r>
            <a:r>
              <a:rPr sz="1650" spc="-6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Bibliotecária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1774" y="1806258"/>
            <a:ext cx="192405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45465" marR="5080" indent="-53340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Tahoma"/>
                <a:cs typeface="Tahoma"/>
              </a:rPr>
              <a:t>Herança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entre </a:t>
            </a:r>
            <a:r>
              <a:rPr sz="2400" spc="-10" dirty="0">
                <a:latin typeface="Tahoma"/>
                <a:cs typeface="Tahoma"/>
              </a:rPr>
              <a:t>atores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7224" y="5117782"/>
            <a:ext cx="192405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45465" marR="5080" indent="-53340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Tahoma"/>
                <a:cs typeface="Tahoma"/>
              </a:rPr>
              <a:t>Herança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entre </a:t>
            </a:r>
            <a:r>
              <a:rPr sz="2400" spc="-10" dirty="0">
                <a:latin typeface="Tahoma"/>
                <a:cs typeface="Tahoma"/>
              </a:rPr>
              <a:t>atores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22300" y="2309495"/>
            <a:ext cx="260286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25"/>
              </a:spcBef>
            </a:pPr>
            <a:r>
              <a:rPr sz="2400" dirty="0">
                <a:latin typeface="Tahoma"/>
                <a:cs typeface="Tahoma"/>
              </a:rPr>
              <a:t>Comunicação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entre </a:t>
            </a:r>
            <a:r>
              <a:rPr sz="2400" dirty="0">
                <a:latin typeface="Tahoma"/>
                <a:cs typeface="Tahoma"/>
              </a:rPr>
              <a:t>ator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secundário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e </a:t>
            </a:r>
            <a:r>
              <a:rPr sz="2400" spc="-10" dirty="0">
                <a:latin typeface="Tahoma"/>
                <a:cs typeface="Tahoma"/>
              </a:rPr>
              <a:t>principal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992" y="483254"/>
            <a:ext cx="8377335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0820" algn="l"/>
                <a:tab pos="3679190" algn="l"/>
                <a:tab pos="5067935" algn="l"/>
              </a:tabLst>
            </a:pPr>
            <a:r>
              <a:rPr sz="4000" dirty="0"/>
              <a:t>Inclusões,</a:t>
            </a:r>
            <a:r>
              <a:rPr sz="4000" spc="-105" dirty="0"/>
              <a:t> </a:t>
            </a:r>
            <a:r>
              <a:rPr sz="4000" dirty="0"/>
              <a:t>Alterações,</a:t>
            </a:r>
            <a:r>
              <a:rPr sz="4000" spc="-105" dirty="0"/>
              <a:t> </a:t>
            </a:r>
            <a:r>
              <a:rPr sz="4000" spc="-10" dirty="0"/>
              <a:t>Exclusões </a:t>
            </a:r>
            <a:r>
              <a:rPr sz="4000" dirty="0"/>
              <a:t>e </a:t>
            </a:r>
            <a:r>
              <a:rPr sz="4000" spc="-10" dirty="0"/>
              <a:t>Consultas</a:t>
            </a:r>
            <a:r>
              <a:rPr sz="4000" dirty="0"/>
              <a:t>	</a:t>
            </a:r>
            <a:r>
              <a:rPr sz="4000" spc="-25" dirty="0" err="1"/>
              <a:t>são</a:t>
            </a:r>
            <a:r>
              <a:rPr lang="pt-BR" sz="4000" dirty="0"/>
              <a:t> </a:t>
            </a:r>
            <a:r>
              <a:rPr sz="4000" spc="-10" dirty="0" err="1"/>
              <a:t>casos</a:t>
            </a:r>
            <a:r>
              <a:rPr sz="4000" dirty="0"/>
              <a:t>	de</a:t>
            </a:r>
            <a:r>
              <a:rPr sz="4000" spc="-30" dirty="0"/>
              <a:t> </a:t>
            </a:r>
            <a:r>
              <a:rPr sz="4000" spc="-20" dirty="0"/>
              <a:t>uso?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22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17002" y="2820988"/>
            <a:ext cx="9905999" cy="2164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/>
              <a:t>Para</a:t>
            </a:r>
            <a:r>
              <a:rPr spc="-70" dirty="0"/>
              <a:t> </a:t>
            </a:r>
            <a:r>
              <a:rPr dirty="0"/>
              <a:t>cada</a:t>
            </a:r>
            <a:r>
              <a:rPr spc="-60" dirty="0"/>
              <a:t> </a:t>
            </a:r>
            <a:r>
              <a:rPr dirty="0"/>
              <a:t>objeto</a:t>
            </a:r>
            <a:r>
              <a:rPr spc="-55" dirty="0"/>
              <a:t> </a:t>
            </a:r>
            <a:r>
              <a:rPr dirty="0"/>
              <a:t>do</a:t>
            </a:r>
            <a:r>
              <a:rPr spc="-60" dirty="0"/>
              <a:t> </a:t>
            </a:r>
            <a:r>
              <a:rPr dirty="0"/>
              <a:t>sistema,</a:t>
            </a:r>
            <a:r>
              <a:rPr spc="-60" dirty="0"/>
              <a:t> </a:t>
            </a:r>
            <a:r>
              <a:rPr dirty="0"/>
              <a:t>seria</a:t>
            </a:r>
            <a:r>
              <a:rPr spc="-55" dirty="0"/>
              <a:t> </a:t>
            </a:r>
            <a:r>
              <a:rPr spc="-10" dirty="0"/>
              <a:t>necessário </a:t>
            </a:r>
            <a:r>
              <a:rPr dirty="0"/>
              <a:t>considerar</a:t>
            </a:r>
            <a:r>
              <a:rPr spc="-70" dirty="0"/>
              <a:t> </a:t>
            </a:r>
            <a:r>
              <a:rPr dirty="0"/>
              <a:t>três</a:t>
            </a:r>
            <a:r>
              <a:rPr spc="-65" dirty="0"/>
              <a:t> </a:t>
            </a:r>
            <a:r>
              <a:rPr dirty="0"/>
              <a:t>casos</a:t>
            </a:r>
            <a:r>
              <a:rPr spc="-65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spc="-20" dirty="0"/>
              <a:t>uso?</a:t>
            </a:r>
          </a:p>
          <a:p>
            <a:pPr marL="354965" indent="-342265">
              <a:lnSpc>
                <a:spcPct val="100000"/>
              </a:lnSpc>
              <a:spcBef>
                <a:spcPts val="6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pc="-10" dirty="0"/>
              <a:t>Exemplo:</a:t>
            </a:r>
          </a:p>
          <a:p>
            <a:pPr marL="755015" lvl="1" indent="-285750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Incluir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Livro,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Alterar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dados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livro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Excluir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Livro</a:t>
            </a:r>
            <a:endParaRPr sz="2400" dirty="0">
              <a:latin typeface="Tahoma"/>
              <a:cs typeface="Tahoma"/>
            </a:endParaRPr>
          </a:p>
          <a:p>
            <a:pPr marL="355600" marR="36195" indent="-342900">
              <a:lnSpc>
                <a:spcPct val="100099"/>
              </a:lnSpc>
              <a:spcBef>
                <a:spcPts val="7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/>
              <a:t>E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60" dirty="0"/>
              <a:t> </a:t>
            </a:r>
            <a:r>
              <a:rPr dirty="0"/>
              <a:t>às</a:t>
            </a:r>
            <a:r>
              <a:rPr spc="-60" dirty="0"/>
              <a:t> </a:t>
            </a:r>
            <a:r>
              <a:rPr dirty="0"/>
              <a:t>consultas,</a:t>
            </a:r>
            <a:r>
              <a:rPr spc="-65" dirty="0"/>
              <a:t> </a:t>
            </a:r>
            <a:r>
              <a:rPr dirty="0"/>
              <a:t>por</a:t>
            </a:r>
            <a:r>
              <a:rPr spc="-55" dirty="0"/>
              <a:t> </a:t>
            </a:r>
            <a:r>
              <a:rPr spc="-10" dirty="0"/>
              <a:t>exemplo, </a:t>
            </a:r>
            <a:r>
              <a:rPr dirty="0"/>
              <a:t>Consultar</a:t>
            </a:r>
            <a:r>
              <a:rPr spc="-75" dirty="0"/>
              <a:t> </a:t>
            </a:r>
            <a:r>
              <a:rPr dirty="0"/>
              <a:t>Livro</a:t>
            </a:r>
            <a:r>
              <a:rPr spc="-70" dirty="0"/>
              <a:t> </a:t>
            </a:r>
            <a:r>
              <a:rPr dirty="0"/>
              <a:t>por</a:t>
            </a:r>
            <a:r>
              <a:rPr spc="-70" dirty="0"/>
              <a:t> </a:t>
            </a:r>
            <a:r>
              <a:rPr dirty="0"/>
              <a:t>Autor,</a:t>
            </a:r>
            <a:r>
              <a:rPr spc="-75" dirty="0"/>
              <a:t> </a:t>
            </a:r>
            <a:r>
              <a:rPr dirty="0"/>
              <a:t>Consultar</a:t>
            </a:r>
            <a:r>
              <a:rPr spc="-70" dirty="0"/>
              <a:t> </a:t>
            </a:r>
            <a:r>
              <a:rPr dirty="0"/>
              <a:t>Livro</a:t>
            </a:r>
            <a:r>
              <a:rPr spc="-70" dirty="0"/>
              <a:t> </a:t>
            </a:r>
            <a:r>
              <a:rPr spc="-25" dirty="0"/>
              <a:t>por </a:t>
            </a:r>
            <a:r>
              <a:rPr dirty="0"/>
              <a:t>Título,</a:t>
            </a:r>
            <a:r>
              <a:rPr spc="-60" dirty="0"/>
              <a:t> </a:t>
            </a:r>
            <a:r>
              <a:rPr dirty="0"/>
              <a:t>etc.,</a:t>
            </a:r>
            <a:r>
              <a:rPr spc="-55" dirty="0"/>
              <a:t> </a:t>
            </a:r>
            <a:r>
              <a:rPr dirty="0"/>
              <a:t>seriam</a:t>
            </a:r>
            <a:r>
              <a:rPr spc="-55" dirty="0"/>
              <a:t> </a:t>
            </a:r>
            <a:r>
              <a:rPr dirty="0"/>
              <a:t>casos</a:t>
            </a:r>
            <a:r>
              <a:rPr spc="-5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uso?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331" y="483254"/>
            <a:ext cx="8306996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0820" algn="l"/>
                <a:tab pos="3679190" algn="l"/>
                <a:tab pos="5067935" algn="l"/>
              </a:tabLst>
            </a:pPr>
            <a:r>
              <a:rPr sz="4000" dirty="0"/>
              <a:t>Inclusões,</a:t>
            </a:r>
            <a:r>
              <a:rPr sz="4000" spc="-105" dirty="0"/>
              <a:t> </a:t>
            </a:r>
            <a:r>
              <a:rPr sz="4000" dirty="0"/>
              <a:t>Alterações,</a:t>
            </a:r>
            <a:r>
              <a:rPr sz="4000" spc="-105" dirty="0"/>
              <a:t> </a:t>
            </a:r>
            <a:r>
              <a:rPr sz="4000" spc="-10" dirty="0"/>
              <a:t>Exclusões </a:t>
            </a:r>
            <a:r>
              <a:rPr sz="4000" dirty="0"/>
              <a:t>e </a:t>
            </a:r>
            <a:r>
              <a:rPr sz="4000" spc="-10" dirty="0"/>
              <a:t>Consultas</a:t>
            </a:r>
            <a:r>
              <a:rPr sz="4000" dirty="0"/>
              <a:t>	</a:t>
            </a:r>
            <a:r>
              <a:rPr sz="4000" spc="-25" dirty="0" err="1"/>
              <a:t>são</a:t>
            </a:r>
            <a:r>
              <a:rPr lang="pt-BR" sz="4000" dirty="0"/>
              <a:t> </a:t>
            </a:r>
            <a:r>
              <a:rPr sz="4000" spc="-10" dirty="0" err="1"/>
              <a:t>casos</a:t>
            </a:r>
            <a:r>
              <a:rPr lang="pt-BR" sz="4000" dirty="0"/>
              <a:t> </a:t>
            </a:r>
            <a:r>
              <a:rPr sz="4000" dirty="0"/>
              <a:t>de</a:t>
            </a:r>
            <a:r>
              <a:rPr sz="4000" spc="-30" dirty="0"/>
              <a:t> </a:t>
            </a:r>
            <a:r>
              <a:rPr sz="4000" spc="-20" dirty="0"/>
              <a:t>uso?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23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7" y="1968437"/>
            <a:ext cx="7570470" cy="38188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265">
              <a:spcBef>
                <a:spcPts val="42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Não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há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consenso</a:t>
            </a:r>
            <a:endParaRPr sz="3200">
              <a:latin typeface="Tahoma"/>
              <a:cs typeface="Tahoma"/>
            </a:endParaRPr>
          </a:p>
          <a:p>
            <a:pPr marL="355600" marR="410209" indent="-342900">
              <a:lnSpc>
                <a:spcPct val="89700"/>
              </a:lnSpc>
              <a:spcBef>
                <a:spcPts val="72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Como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são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processos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em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geral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muito </a:t>
            </a:r>
            <a:r>
              <a:rPr sz="3200" dirty="0">
                <a:latin typeface="Tahoma"/>
                <a:cs typeface="Tahoma"/>
              </a:rPr>
              <a:t>simples,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com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lógica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conhecida,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não </a:t>
            </a:r>
            <a:r>
              <a:rPr sz="3200" dirty="0">
                <a:latin typeface="Tahoma"/>
                <a:cs typeface="Tahoma"/>
              </a:rPr>
              <a:t>vamos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detalhá-</a:t>
            </a:r>
            <a:r>
              <a:rPr sz="3200" dirty="0">
                <a:latin typeface="Tahoma"/>
                <a:cs typeface="Tahoma"/>
              </a:rPr>
              <a:t>los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como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faremos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com </a:t>
            </a:r>
            <a:r>
              <a:rPr sz="3200" dirty="0">
                <a:latin typeface="Tahoma"/>
                <a:cs typeface="Tahoma"/>
              </a:rPr>
              <a:t>os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casos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uso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mais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complexos.</a:t>
            </a:r>
            <a:endParaRPr sz="3200">
              <a:latin typeface="Tahoma"/>
              <a:cs typeface="Tahoma"/>
            </a:endParaRPr>
          </a:p>
          <a:p>
            <a:pPr marL="355600" marR="5080" indent="-342900" algn="just">
              <a:lnSpc>
                <a:spcPct val="90300"/>
              </a:lnSpc>
              <a:spcBef>
                <a:spcPts val="8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entanto,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incluiremos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diagrama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de </a:t>
            </a:r>
            <a:r>
              <a:rPr sz="3200" dirty="0">
                <a:latin typeface="Tahoma"/>
                <a:cs typeface="Tahoma"/>
              </a:rPr>
              <a:t>casos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uso,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para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dar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uma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noção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geral </a:t>
            </a:r>
            <a:r>
              <a:rPr sz="3200" dirty="0">
                <a:latin typeface="Tahoma"/>
                <a:cs typeface="Tahoma"/>
              </a:rPr>
              <a:t>do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escopo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tamanho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sistema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7616" y="6510020"/>
            <a:ext cx="219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6076" y="483254"/>
            <a:ext cx="8962085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0820" algn="l"/>
                <a:tab pos="3679190" algn="l"/>
                <a:tab pos="5067935" algn="l"/>
              </a:tabLst>
            </a:pPr>
            <a:r>
              <a:rPr sz="4000" dirty="0"/>
              <a:t>Inclusões,</a:t>
            </a:r>
            <a:r>
              <a:rPr sz="4000" spc="-105" dirty="0"/>
              <a:t> </a:t>
            </a:r>
            <a:r>
              <a:rPr sz="4000" dirty="0"/>
              <a:t>Alterações,</a:t>
            </a:r>
            <a:r>
              <a:rPr sz="4000" spc="-105" dirty="0"/>
              <a:t> </a:t>
            </a:r>
            <a:r>
              <a:rPr sz="4000" spc="-10" dirty="0"/>
              <a:t>Exclusões </a:t>
            </a:r>
            <a:r>
              <a:rPr sz="4000" dirty="0"/>
              <a:t>e </a:t>
            </a:r>
            <a:r>
              <a:rPr sz="4000" spc="-10" dirty="0"/>
              <a:t>Consulta</a:t>
            </a:r>
            <a:r>
              <a:rPr lang="pt-BR" sz="4000" spc="-10" dirty="0"/>
              <a:t>s </a:t>
            </a:r>
            <a:r>
              <a:rPr sz="4000" spc="-25" dirty="0" err="1"/>
              <a:t>são</a:t>
            </a:r>
            <a:r>
              <a:rPr lang="pt-BR" sz="4000" dirty="0"/>
              <a:t> </a:t>
            </a:r>
            <a:r>
              <a:rPr sz="4000" spc="-10" dirty="0" err="1"/>
              <a:t>caso</a:t>
            </a:r>
            <a:r>
              <a:rPr lang="pt-BR" sz="4000" spc="-10" dirty="0"/>
              <a:t>s </a:t>
            </a:r>
            <a:r>
              <a:rPr sz="4000" dirty="0"/>
              <a:t>de</a:t>
            </a:r>
            <a:r>
              <a:rPr sz="4000" spc="-30" dirty="0"/>
              <a:t> </a:t>
            </a:r>
            <a:r>
              <a:rPr sz="4000" spc="-20" dirty="0"/>
              <a:t>uso?</a:t>
            </a:r>
            <a:endParaRPr sz="4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645083" y="6100438"/>
            <a:ext cx="713740" cy="374650"/>
            <a:chOff x="2121083" y="6100438"/>
            <a:chExt cx="713740" cy="374650"/>
          </a:xfrm>
        </p:grpSpPr>
        <p:sp>
          <p:nvSpPr>
            <p:cNvPr id="5" name="object 5"/>
            <p:cNvSpPr/>
            <p:nvPr/>
          </p:nvSpPr>
          <p:spPr>
            <a:xfrm>
              <a:off x="2122988" y="6102343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349599" y="0"/>
                  </a:moveTo>
                  <a:lnTo>
                    <a:pt x="283448" y="2966"/>
                  </a:lnTo>
                  <a:lnTo>
                    <a:pt x="222544" y="11527"/>
                  </a:lnTo>
                  <a:lnTo>
                    <a:pt x="167563" y="25170"/>
                  </a:lnTo>
                  <a:lnTo>
                    <a:pt x="119184" y="43385"/>
                  </a:lnTo>
                  <a:lnTo>
                    <a:pt x="78083" y="65663"/>
                  </a:lnTo>
                  <a:lnTo>
                    <a:pt x="44937" y="91492"/>
                  </a:lnTo>
                  <a:lnTo>
                    <a:pt x="5218" y="151762"/>
                  </a:lnTo>
                  <a:lnTo>
                    <a:pt x="0" y="185183"/>
                  </a:lnTo>
                  <a:lnTo>
                    <a:pt x="5557" y="218679"/>
                  </a:lnTo>
                  <a:lnTo>
                    <a:pt x="47222" y="279001"/>
                  </a:lnTo>
                  <a:lnTo>
                    <a:pt x="81468" y="304821"/>
                  </a:lnTo>
                  <a:lnTo>
                    <a:pt x="123416" y="327075"/>
                  </a:lnTo>
                  <a:lnTo>
                    <a:pt x="172133" y="345259"/>
                  </a:lnTo>
                  <a:lnTo>
                    <a:pt x="226690" y="358872"/>
                  </a:lnTo>
                  <a:lnTo>
                    <a:pt x="286156" y="367408"/>
                  </a:lnTo>
                  <a:lnTo>
                    <a:pt x="349599" y="370365"/>
                  </a:lnTo>
                  <a:lnTo>
                    <a:pt x="407215" y="368235"/>
                  </a:lnTo>
                  <a:lnTo>
                    <a:pt x="462171" y="361966"/>
                  </a:lnTo>
                  <a:lnTo>
                    <a:pt x="513666" y="351745"/>
                  </a:lnTo>
                  <a:lnTo>
                    <a:pt x="560897" y="337759"/>
                  </a:lnTo>
                  <a:lnTo>
                    <a:pt x="603062" y="320194"/>
                  </a:lnTo>
                  <a:lnTo>
                    <a:pt x="639359" y="299235"/>
                  </a:lnTo>
                  <a:lnTo>
                    <a:pt x="668986" y="275068"/>
                  </a:lnTo>
                  <a:lnTo>
                    <a:pt x="705022" y="217856"/>
                  </a:lnTo>
                  <a:lnTo>
                    <a:pt x="709828" y="185183"/>
                  </a:lnTo>
                  <a:lnTo>
                    <a:pt x="705300" y="152509"/>
                  </a:lnTo>
                  <a:lnTo>
                    <a:pt x="670929" y="95297"/>
                  </a:lnTo>
                  <a:lnTo>
                    <a:pt x="606918" y="50171"/>
                  </a:lnTo>
                  <a:lnTo>
                    <a:pt x="565339" y="32605"/>
                  </a:lnTo>
                  <a:lnTo>
                    <a:pt x="518201" y="18619"/>
                  </a:lnTo>
                  <a:lnTo>
                    <a:pt x="466120" y="8399"/>
                  </a:lnTo>
                  <a:lnTo>
                    <a:pt x="409714" y="2130"/>
                  </a:lnTo>
                  <a:lnTo>
                    <a:pt x="34959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988" y="6102343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0" y="185182"/>
                  </a:moveTo>
                  <a:lnTo>
                    <a:pt x="21608" y="250120"/>
                  </a:lnTo>
                  <a:lnTo>
                    <a:pt x="47222" y="279001"/>
                  </a:lnTo>
                  <a:lnTo>
                    <a:pt x="81468" y="304821"/>
                  </a:lnTo>
                  <a:lnTo>
                    <a:pt x="123416" y="327075"/>
                  </a:lnTo>
                  <a:lnTo>
                    <a:pt x="172134" y="345259"/>
                  </a:lnTo>
                  <a:lnTo>
                    <a:pt x="226691" y="358872"/>
                  </a:lnTo>
                  <a:lnTo>
                    <a:pt x="286156" y="367408"/>
                  </a:lnTo>
                  <a:lnTo>
                    <a:pt x="349599" y="370365"/>
                  </a:lnTo>
                  <a:lnTo>
                    <a:pt x="407215" y="368234"/>
                  </a:lnTo>
                  <a:lnTo>
                    <a:pt x="462172" y="361966"/>
                  </a:lnTo>
                  <a:lnTo>
                    <a:pt x="513666" y="351745"/>
                  </a:lnTo>
                  <a:lnTo>
                    <a:pt x="560897" y="337759"/>
                  </a:lnTo>
                  <a:lnTo>
                    <a:pt x="603062" y="320194"/>
                  </a:lnTo>
                  <a:lnTo>
                    <a:pt x="639359" y="299234"/>
                  </a:lnTo>
                  <a:lnTo>
                    <a:pt x="668986" y="275068"/>
                  </a:lnTo>
                  <a:lnTo>
                    <a:pt x="705023" y="217856"/>
                  </a:lnTo>
                  <a:lnTo>
                    <a:pt x="709828" y="185182"/>
                  </a:lnTo>
                  <a:lnTo>
                    <a:pt x="705300" y="152509"/>
                  </a:lnTo>
                  <a:lnTo>
                    <a:pt x="670930" y="95297"/>
                  </a:lnTo>
                  <a:lnTo>
                    <a:pt x="606918" y="50171"/>
                  </a:lnTo>
                  <a:lnTo>
                    <a:pt x="565339" y="32605"/>
                  </a:lnTo>
                  <a:lnTo>
                    <a:pt x="518201" y="18619"/>
                  </a:lnTo>
                  <a:lnTo>
                    <a:pt x="466120" y="8399"/>
                  </a:lnTo>
                  <a:lnTo>
                    <a:pt x="409714" y="2130"/>
                  </a:lnTo>
                  <a:lnTo>
                    <a:pt x="349599" y="0"/>
                  </a:lnTo>
                  <a:lnTo>
                    <a:pt x="283448" y="2966"/>
                  </a:lnTo>
                  <a:lnTo>
                    <a:pt x="222544" y="11527"/>
                  </a:lnTo>
                  <a:lnTo>
                    <a:pt x="167564" y="25170"/>
                  </a:lnTo>
                  <a:lnTo>
                    <a:pt x="119184" y="43385"/>
                  </a:lnTo>
                  <a:lnTo>
                    <a:pt x="78083" y="65663"/>
                  </a:lnTo>
                  <a:lnTo>
                    <a:pt x="44937" y="91492"/>
                  </a:lnTo>
                  <a:lnTo>
                    <a:pt x="5218" y="151762"/>
                  </a:lnTo>
                  <a:lnTo>
                    <a:pt x="0" y="185182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20953" y="6552751"/>
            <a:ext cx="9645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spc="-10" dirty="0">
                <a:latin typeface="Arial MT"/>
                <a:cs typeface="Arial MT"/>
              </a:rPr>
              <a:t>Consultar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Leitor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14408" y="1942402"/>
            <a:ext cx="713105" cy="374015"/>
            <a:chOff x="2090407" y="1942401"/>
            <a:chExt cx="713105" cy="374015"/>
          </a:xfrm>
        </p:grpSpPr>
        <p:sp>
          <p:nvSpPr>
            <p:cNvPr id="9" name="object 9"/>
            <p:cNvSpPr/>
            <p:nvPr/>
          </p:nvSpPr>
          <p:spPr>
            <a:xfrm>
              <a:off x="2092026" y="1944019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349830" y="0"/>
                  </a:moveTo>
                  <a:lnTo>
                    <a:pt x="283610" y="2964"/>
                  </a:lnTo>
                  <a:lnTo>
                    <a:pt x="222652" y="11519"/>
                  </a:lnTo>
                  <a:lnTo>
                    <a:pt x="167632" y="25156"/>
                  </a:lnTo>
                  <a:lnTo>
                    <a:pt x="119224" y="43364"/>
                  </a:lnTo>
                  <a:lnTo>
                    <a:pt x="78103" y="65635"/>
                  </a:lnTo>
                  <a:lnTo>
                    <a:pt x="44945" y="91459"/>
                  </a:lnTo>
                  <a:lnTo>
                    <a:pt x="5219" y="151731"/>
                  </a:lnTo>
                  <a:lnTo>
                    <a:pt x="0" y="185159"/>
                  </a:lnTo>
                  <a:lnTo>
                    <a:pt x="5557" y="218657"/>
                  </a:lnTo>
                  <a:lnTo>
                    <a:pt x="47230" y="279022"/>
                  </a:lnTo>
                  <a:lnTo>
                    <a:pt x="81488" y="304875"/>
                  </a:lnTo>
                  <a:lnTo>
                    <a:pt x="123455" y="327165"/>
                  </a:lnTo>
                  <a:lnTo>
                    <a:pt x="172202" y="345385"/>
                  </a:lnTo>
                  <a:lnTo>
                    <a:pt x="226799" y="359028"/>
                  </a:lnTo>
                  <a:lnTo>
                    <a:pt x="286318" y="367585"/>
                  </a:lnTo>
                  <a:lnTo>
                    <a:pt x="349830" y="370551"/>
                  </a:lnTo>
                  <a:lnTo>
                    <a:pt x="407383" y="368420"/>
                  </a:lnTo>
                  <a:lnTo>
                    <a:pt x="462290" y="362150"/>
                  </a:lnTo>
                  <a:lnTo>
                    <a:pt x="513745" y="351927"/>
                  </a:lnTo>
                  <a:lnTo>
                    <a:pt x="560947" y="337935"/>
                  </a:lnTo>
                  <a:lnTo>
                    <a:pt x="603091" y="320357"/>
                  </a:lnTo>
                  <a:lnTo>
                    <a:pt x="639373" y="299380"/>
                  </a:lnTo>
                  <a:lnTo>
                    <a:pt x="668992" y="275187"/>
                  </a:lnTo>
                  <a:lnTo>
                    <a:pt x="705023" y="217892"/>
                  </a:lnTo>
                  <a:lnTo>
                    <a:pt x="709828" y="185159"/>
                  </a:lnTo>
                  <a:lnTo>
                    <a:pt x="705300" y="152489"/>
                  </a:lnTo>
                  <a:lnTo>
                    <a:pt x="670935" y="95284"/>
                  </a:lnTo>
                  <a:lnTo>
                    <a:pt x="606946" y="50164"/>
                  </a:lnTo>
                  <a:lnTo>
                    <a:pt x="565389" y="32600"/>
                  </a:lnTo>
                  <a:lnTo>
                    <a:pt x="518280" y="18616"/>
                  </a:lnTo>
                  <a:lnTo>
                    <a:pt x="466238" y="8397"/>
                  </a:lnTo>
                  <a:lnTo>
                    <a:pt x="409882" y="2129"/>
                  </a:lnTo>
                  <a:lnTo>
                    <a:pt x="34983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2026" y="1944019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0" y="185159"/>
                  </a:moveTo>
                  <a:lnTo>
                    <a:pt x="21610" y="250114"/>
                  </a:lnTo>
                  <a:lnTo>
                    <a:pt x="47231" y="279022"/>
                  </a:lnTo>
                  <a:lnTo>
                    <a:pt x="81489" y="304875"/>
                  </a:lnTo>
                  <a:lnTo>
                    <a:pt x="123455" y="327165"/>
                  </a:lnTo>
                  <a:lnTo>
                    <a:pt x="172202" y="345385"/>
                  </a:lnTo>
                  <a:lnTo>
                    <a:pt x="226799" y="359028"/>
                  </a:lnTo>
                  <a:lnTo>
                    <a:pt x="286318" y="367585"/>
                  </a:lnTo>
                  <a:lnTo>
                    <a:pt x="349830" y="370551"/>
                  </a:lnTo>
                  <a:lnTo>
                    <a:pt x="407384" y="368420"/>
                  </a:lnTo>
                  <a:lnTo>
                    <a:pt x="462290" y="362150"/>
                  </a:lnTo>
                  <a:lnTo>
                    <a:pt x="513746" y="351927"/>
                  </a:lnTo>
                  <a:lnTo>
                    <a:pt x="560947" y="337935"/>
                  </a:lnTo>
                  <a:lnTo>
                    <a:pt x="603091" y="320357"/>
                  </a:lnTo>
                  <a:lnTo>
                    <a:pt x="639374" y="299380"/>
                  </a:lnTo>
                  <a:lnTo>
                    <a:pt x="668992" y="275187"/>
                  </a:lnTo>
                  <a:lnTo>
                    <a:pt x="705023" y="217892"/>
                  </a:lnTo>
                  <a:lnTo>
                    <a:pt x="709828" y="185159"/>
                  </a:lnTo>
                  <a:lnTo>
                    <a:pt x="705301" y="152489"/>
                  </a:lnTo>
                  <a:lnTo>
                    <a:pt x="670936" y="95284"/>
                  </a:lnTo>
                  <a:lnTo>
                    <a:pt x="606947" y="50164"/>
                  </a:lnTo>
                  <a:lnTo>
                    <a:pt x="565389" y="32600"/>
                  </a:lnTo>
                  <a:lnTo>
                    <a:pt x="518280" y="18616"/>
                  </a:lnTo>
                  <a:lnTo>
                    <a:pt x="466239" y="8397"/>
                  </a:lnTo>
                  <a:lnTo>
                    <a:pt x="409882" y="2129"/>
                  </a:lnTo>
                  <a:lnTo>
                    <a:pt x="349830" y="0"/>
                  </a:lnTo>
                  <a:lnTo>
                    <a:pt x="283610" y="2964"/>
                  </a:lnTo>
                  <a:lnTo>
                    <a:pt x="222652" y="11519"/>
                  </a:lnTo>
                  <a:lnTo>
                    <a:pt x="167632" y="25156"/>
                  </a:lnTo>
                  <a:lnTo>
                    <a:pt x="119224" y="43364"/>
                  </a:lnTo>
                  <a:lnTo>
                    <a:pt x="78104" y="65635"/>
                  </a:lnTo>
                  <a:lnTo>
                    <a:pt x="44946" y="91459"/>
                  </a:lnTo>
                  <a:lnTo>
                    <a:pt x="5219" y="151731"/>
                  </a:lnTo>
                  <a:lnTo>
                    <a:pt x="0" y="185159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34289" y="239441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Incluir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Livro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9999" y="3352266"/>
            <a:ext cx="713740" cy="374650"/>
            <a:chOff x="2295999" y="3352266"/>
            <a:chExt cx="713740" cy="374650"/>
          </a:xfrm>
        </p:grpSpPr>
        <p:sp>
          <p:nvSpPr>
            <p:cNvPr id="13" name="object 13"/>
            <p:cNvSpPr/>
            <p:nvPr/>
          </p:nvSpPr>
          <p:spPr>
            <a:xfrm>
              <a:off x="2297904" y="3354171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349599" y="0"/>
                  </a:moveTo>
                  <a:lnTo>
                    <a:pt x="283447" y="2957"/>
                  </a:lnTo>
                  <a:lnTo>
                    <a:pt x="222543" y="11494"/>
                  </a:lnTo>
                  <a:lnTo>
                    <a:pt x="167563" y="25109"/>
                  </a:lnTo>
                  <a:lnTo>
                    <a:pt x="119184" y="43298"/>
                  </a:lnTo>
                  <a:lnTo>
                    <a:pt x="78082" y="65560"/>
                  </a:lnTo>
                  <a:lnTo>
                    <a:pt x="44936" y="91391"/>
                  </a:lnTo>
                  <a:lnTo>
                    <a:pt x="5218" y="151752"/>
                  </a:lnTo>
                  <a:lnTo>
                    <a:pt x="0" y="185275"/>
                  </a:lnTo>
                  <a:lnTo>
                    <a:pt x="5560" y="218673"/>
                  </a:lnTo>
                  <a:lnTo>
                    <a:pt x="47247" y="278924"/>
                  </a:lnTo>
                  <a:lnTo>
                    <a:pt x="81506" y="304751"/>
                  </a:lnTo>
                  <a:lnTo>
                    <a:pt x="123463" y="327032"/>
                  </a:lnTo>
                  <a:lnTo>
                    <a:pt x="172184" y="345252"/>
                  </a:lnTo>
                  <a:lnTo>
                    <a:pt x="226737" y="358901"/>
                  </a:lnTo>
                  <a:lnTo>
                    <a:pt x="286186" y="367466"/>
                  </a:lnTo>
                  <a:lnTo>
                    <a:pt x="349598" y="370434"/>
                  </a:lnTo>
                  <a:lnTo>
                    <a:pt x="407208" y="368304"/>
                  </a:lnTo>
                  <a:lnTo>
                    <a:pt x="462147" y="362036"/>
                  </a:lnTo>
                  <a:lnTo>
                    <a:pt x="513615" y="351818"/>
                  </a:lnTo>
                  <a:lnTo>
                    <a:pt x="560815" y="337834"/>
                  </a:lnTo>
                  <a:lnTo>
                    <a:pt x="602946" y="320271"/>
                  </a:lnTo>
                  <a:lnTo>
                    <a:pt x="639208" y="299314"/>
                  </a:lnTo>
                  <a:lnTo>
                    <a:pt x="668804" y="275151"/>
                  </a:lnTo>
                  <a:lnTo>
                    <a:pt x="704798" y="217945"/>
                  </a:lnTo>
                  <a:lnTo>
                    <a:pt x="709597" y="185275"/>
                  </a:lnTo>
                  <a:lnTo>
                    <a:pt x="705069" y="152574"/>
                  </a:lnTo>
                  <a:lnTo>
                    <a:pt x="670704" y="95324"/>
                  </a:lnTo>
                  <a:lnTo>
                    <a:pt x="606715" y="50178"/>
                  </a:lnTo>
                  <a:lnTo>
                    <a:pt x="565157" y="32608"/>
                  </a:lnTo>
                  <a:lnTo>
                    <a:pt x="518048" y="18620"/>
                  </a:lnTo>
                  <a:lnTo>
                    <a:pt x="466007" y="8399"/>
                  </a:lnTo>
                  <a:lnTo>
                    <a:pt x="409651" y="2130"/>
                  </a:lnTo>
                  <a:lnTo>
                    <a:pt x="34959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7904" y="3354171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0" y="185275"/>
                  </a:moveTo>
                  <a:lnTo>
                    <a:pt x="21622" y="250060"/>
                  </a:lnTo>
                  <a:lnTo>
                    <a:pt x="47248" y="278923"/>
                  </a:lnTo>
                  <a:lnTo>
                    <a:pt x="81507" y="304751"/>
                  </a:lnTo>
                  <a:lnTo>
                    <a:pt x="123464" y="327031"/>
                  </a:lnTo>
                  <a:lnTo>
                    <a:pt x="172185" y="345252"/>
                  </a:lnTo>
                  <a:lnTo>
                    <a:pt x="226737" y="358900"/>
                  </a:lnTo>
                  <a:lnTo>
                    <a:pt x="286187" y="367465"/>
                  </a:lnTo>
                  <a:lnTo>
                    <a:pt x="349599" y="370434"/>
                  </a:lnTo>
                  <a:lnTo>
                    <a:pt x="407209" y="368304"/>
                  </a:lnTo>
                  <a:lnTo>
                    <a:pt x="462148" y="362036"/>
                  </a:lnTo>
                  <a:lnTo>
                    <a:pt x="513616" y="351817"/>
                  </a:lnTo>
                  <a:lnTo>
                    <a:pt x="560816" y="337833"/>
                  </a:lnTo>
                  <a:lnTo>
                    <a:pt x="602946" y="320270"/>
                  </a:lnTo>
                  <a:lnTo>
                    <a:pt x="639209" y="299314"/>
                  </a:lnTo>
                  <a:lnTo>
                    <a:pt x="668805" y="275150"/>
                  </a:lnTo>
                  <a:lnTo>
                    <a:pt x="704799" y="217945"/>
                  </a:lnTo>
                  <a:lnTo>
                    <a:pt x="709597" y="185275"/>
                  </a:lnTo>
                  <a:lnTo>
                    <a:pt x="705070" y="152574"/>
                  </a:lnTo>
                  <a:lnTo>
                    <a:pt x="670705" y="95324"/>
                  </a:lnTo>
                  <a:lnTo>
                    <a:pt x="606716" y="50178"/>
                  </a:lnTo>
                  <a:lnTo>
                    <a:pt x="565158" y="32608"/>
                  </a:lnTo>
                  <a:lnTo>
                    <a:pt x="518049" y="18619"/>
                  </a:lnTo>
                  <a:lnTo>
                    <a:pt x="466007" y="8398"/>
                  </a:lnTo>
                  <a:lnTo>
                    <a:pt x="409651" y="2130"/>
                  </a:lnTo>
                  <a:lnTo>
                    <a:pt x="349599" y="0"/>
                  </a:lnTo>
                  <a:lnTo>
                    <a:pt x="283448" y="2957"/>
                  </a:lnTo>
                  <a:lnTo>
                    <a:pt x="222544" y="11494"/>
                  </a:lnTo>
                  <a:lnTo>
                    <a:pt x="167564" y="25109"/>
                  </a:lnTo>
                  <a:lnTo>
                    <a:pt x="119184" y="43298"/>
                  </a:lnTo>
                  <a:lnTo>
                    <a:pt x="78083" y="65560"/>
                  </a:lnTo>
                  <a:lnTo>
                    <a:pt x="44937" y="91391"/>
                  </a:lnTo>
                  <a:lnTo>
                    <a:pt x="5219" y="151751"/>
                  </a:lnTo>
                  <a:lnTo>
                    <a:pt x="0" y="185275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09205" y="3804568"/>
            <a:ext cx="7473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Excluir</a:t>
            </a:r>
            <a:r>
              <a:rPr sz="1050" spc="7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Livro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65481" y="2621629"/>
            <a:ext cx="713105" cy="374015"/>
            <a:chOff x="2841480" y="2621628"/>
            <a:chExt cx="713105" cy="374015"/>
          </a:xfrm>
        </p:grpSpPr>
        <p:sp>
          <p:nvSpPr>
            <p:cNvPr id="17" name="object 17"/>
            <p:cNvSpPr/>
            <p:nvPr/>
          </p:nvSpPr>
          <p:spPr>
            <a:xfrm>
              <a:off x="2843099" y="2623247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349600" y="0"/>
                  </a:moveTo>
                  <a:lnTo>
                    <a:pt x="283479" y="2964"/>
                  </a:lnTo>
                  <a:lnTo>
                    <a:pt x="222591" y="11523"/>
                  </a:lnTo>
                  <a:lnTo>
                    <a:pt x="167615" y="25169"/>
                  </a:lnTo>
                  <a:lnTo>
                    <a:pt x="119232" y="43394"/>
                  </a:lnTo>
                  <a:lnTo>
                    <a:pt x="78121" y="65694"/>
                  </a:lnTo>
                  <a:lnTo>
                    <a:pt x="44963" y="91562"/>
                  </a:lnTo>
                  <a:lnTo>
                    <a:pt x="5222" y="151974"/>
                  </a:lnTo>
                  <a:lnTo>
                    <a:pt x="0" y="185506"/>
                  </a:lnTo>
                  <a:lnTo>
                    <a:pt x="5560" y="218904"/>
                  </a:lnTo>
                  <a:lnTo>
                    <a:pt x="47248" y="279155"/>
                  </a:lnTo>
                  <a:lnTo>
                    <a:pt x="81506" y="304983"/>
                  </a:lnTo>
                  <a:lnTo>
                    <a:pt x="123463" y="327263"/>
                  </a:lnTo>
                  <a:lnTo>
                    <a:pt x="172185" y="345484"/>
                  </a:lnTo>
                  <a:lnTo>
                    <a:pt x="226737" y="359133"/>
                  </a:lnTo>
                  <a:lnTo>
                    <a:pt x="286187" y="367698"/>
                  </a:lnTo>
                  <a:lnTo>
                    <a:pt x="349599" y="370666"/>
                  </a:lnTo>
                  <a:lnTo>
                    <a:pt x="407209" y="368536"/>
                  </a:lnTo>
                  <a:lnTo>
                    <a:pt x="462148" y="362268"/>
                  </a:lnTo>
                  <a:lnTo>
                    <a:pt x="513617" y="352049"/>
                  </a:lnTo>
                  <a:lnTo>
                    <a:pt x="560816" y="338065"/>
                  </a:lnTo>
                  <a:lnTo>
                    <a:pt x="602947" y="320502"/>
                  </a:lnTo>
                  <a:lnTo>
                    <a:pt x="639209" y="299545"/>
                  </a:lnTo>
                  <a:lnTo>
                    <a:pt x="668805" y="275381"/>
                  </a:lnTo>
                  <a:lnTo>
                    <a:pt x="704798" y="218176"/>
                  </a:lnTo>
                  <a:lnTo>
                    <a:pt x="709597" y="185506"/>
                  </a:lnTo>
                  <a:lnTo>
                    <a:pt x="705069" y="152742"/>
                  </a:lnTo>
                  <a:lnTo>
                    <a:pt x="670704" y="95403"/>
                  </a:lnTo>
                  <a:lnTo>
                    <a:pt x="606716" y="50207"/>
                  </a:lnTo>
                  <a:lnTo>
                    <a:pt x="565158" y="32623"/>
                  </a:lnTo>
                  <a:lnTo>
                    <a:pt x="518049" y="18626"/>
                  </a:lnTo>
                  <a:lnTo>
                    <a:pt x="466008" y="8400"/>
                  </a:lnTo>
                  <a:lnTo>
                    <a:pt x="409652" y="2130"/>
                  </a:lnTo>
                  <a:lnTo>
                    <a:pt x="34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3099" y="2623247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0" y="185506"/>
                  </a:moveTo>
                  <a:lnTo>
                    <a:pt x="5440" y="218176"/>
                  </a:lnTo>
                  <a:lnTo>
                    <a:pt x="5561" y="218904"/>
                  </a:lnTo>
                  <a:lnTo>
                    <a:pt x="21621" y="250291"/>
                  </a:lnTo>
                  <a:lnTo>
                    <a:pt x="47248" y="279155"/>
                  </a:lnTo>
                  <a:lnTo>
                    <a:pt x="81507" y="304983"/>
                  </a:lnTo>
                  <a:lnTo>
                    <a:pt x="123464" y="327263"/>
                  </a:lnTo>
                  <a:lnTo>
                    <a:pt x="172185" y="345484"/>
                  </a:lnTo>
                  <a:lnTo>
                    <a:pt x="226737" y="359133"/>
                  </a:lnTo>
                  <a:lnTo>
                    <a:pt x="286187" y="367698"/>
                  </a:lnTo>
                  <a:lnTo>
                    <a:pt x="349599" y="370666"/>
                  </a:lnTo>
                  <a:lnTo>
                    <a:pt x="407209" y="368536"/>
                  </a:lnTo>
                  <a:lnTo>
                    <a:pt x="462148" y="362268"/>
                  </a:lnTo>
                  <a:lnTo>
                    <a:pt x="513617" y="352049"/>
                  </a:lnTo>
                  <a:lnTo>
                    <a:pt x="560816" y="338065"/>
                  </a:lnTo>
                  <a:lnTo>
                    <a:pt x="602947" y="320502"/>
                  </a:lnTo>
                  <a:lnTo>
                    <a:pt x="639209" y="299545"/>
                  </a:lnTo>
                  <a:lnTo>
                    <a:pt x="668805" y="275381"/>
                  </a:lnTo>
                  <a:lnTo>
                    <a:pt x="704798" y="218176"/>
                  </a:lnTo>
                  <a:lnTo>
                    <a:pt x="709597" y="185506"/>
                  </a:lnTo>
                  <a:lnTo>
                    <a:pt x="705069" y="152742"/>
                  </a:lnTo>
                  <a:lnTo>
                    <a:pt x="670705" y="95403"/>
                  </a:lnTo>
                  <a:lnTo>
                    <a:pt x="606716" y="50207"/>
                  </a:lnTo>
                  <a:lnTo>
                    <a:pt x="565158" y="32623"/>
                  </a:lnTo>
                  <a:lnTo>
                    <a:pt x="518049" y="18626"/>
                  </a:lnTo>
                  <a:lnTo>
                    <a:pt x="466008" y="8400"/>
                  </a:lnTo>
                  <a:lnTo>
                    <a:pt x="409652" y="2130"/>
                  </a:lnTo>
                  <a:lnTo>
                    <a:pt x="349600" y="0"/>
                  </a:lnTo>
                  <a:lnTo>
                    <a:pt x="283479" y="2964"/>
                  </a:lnTo>
                  <a:lnTo>
                    <a:pt x="222591" y="11523"/>
                  </a:lnTo>
                  <a:lnTo>
                    <a:pt x="167615" y="25169"/>
                  </a:lnTo>
                  <a:lnTo>
                    <a:pt x="119232" y="43394"/>
                  </a:lnTo>
                  <a:lnTo>
                    <a:pt x="78121" y="65694"/>
                  </a:lnTo>
                  <a:lnTo>
                    <a:pt x="44963" y="91562"/>
                  </a:lnTo>
                  <a:lnTo>
                    <a:pt x="5222" y="151974"/>
                  </a:lnTo>
                  <a:lnTo>
                    <a:pt x="0" y="185506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86827" y="3073991"/>
            <a:ext cx="12712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Alterar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dados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do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livro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23949" y="4206476"/>
            <a:ext cx="713740" cy="374650"/>
            <a:chOff x="2799949" y="4206476"/>
            <a:chExt cx="713740" cy="374650"/>
          </a:xfrm>
        </p:grpSpPr>
        <p:sp>
          <p:nvSpPr>
            <p:cNvPr id="21" name="object 21"/>
            <p:cNvSpPr/>
            <p:nvPr/>
          </p:nvSpPr>
          <p:spPr>
            <a:xfrm>
              <a:off x="2801854" y="4208381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349830" y="0"/>
                  </a:moveTo>
                  <a:lnTo>
                    <a:pt x="283610" y="2964"/>
                  </a:lnTo>
                  <a:lnTo>
                    <a:pt x="222652" y="11522"/>
                  </a:lnTo>
                  <a:lnTo>
                    <a:pt x="167632" y="25164"/>
                  </a:lnTo>
                  <a:lnTo>
                    <a:pt x="119224" y="43384"/>
                  </a:lnTo>
                  <a:lnTo>
                    <a:pt x="78103" y="65675"/>
                  </a:lnTo>
                  <a:lnTo>
                    <a:pt x="44946" y="91528"/>
                  </a:lnTo>
                  <a:lnTo>
                    <a:pt x="5219" y="151893"/>
                  </a:lnTo>
                  <a:lnTo>
                    <a:pt x="0" y="185391"/>
                  </a:lnTo>
                  <a:lnTo>
                    <a:pt x="5557" y="218819"/>
                  </a:lnTo>
                  <a:lnTo>
                    <a:pt x="47230" y="279091"/>
                  </a:lnTo>
                  <a:lnTo>
                    <a:pt x="81488" y="304915"/>
                  </a:lnTo>
                  <a:lnTo>
                    <a:pt x="123455" y="327186"/>
                  </a:lnTo>
                  <a:lnTo>
                    <a:pt x="172202" y="345394"/>
                  </a:lnTo>
                  <a:lnTo>
                    <a:pt x="226799" y="359030"/>
                  </a:lnTo>
                  <a:lnTo>
                    <a:pt x="286318" y="367586"/>
                  </a:lnTo>
                  <a:lnTo>
                    <a:pt x="349830" y="370551"/>
                  </a:lnTo>
                  <a:lnTo>
                    <a:pt x="407384" y="368420"/>
                  </a:lnTo>
                  <a:lnTo>
                    <a:pt x="462290" y="362152"/>
                  </a:lnTo>
                  <a:lnTo>
                    <a:pt x="513745" y="351933"/>
                  </a:lnTo>
                  <a:lnTo>
                    <a:pt x="560947" y="337949"/>
                  </a:lnTo>
                  <a:lnTo>
                    <a:pt x="603091" y="320386"/>
                  </a:lnTo>
                  <a:lnTo>
                    <a:pt x="639374" y="299430"/>
                  </a:lnTo>
                  <a:lnTo>
                    <a:pt x="668992" y="275266"/>
                  </a:lnTo>
                  <a:lnTo>
                    <a:pt x="705023" y="218060"/>
                  </a:lnTo>
                  <a:lnTo>
                    <a:pt x="709828" y="185391"/>
                  </a:lnTo>
                  <a:lnTo>
                    <a:pt x="705300" y="152658"/>
                  </a:lnTo>
                  <a:lnTo>
                    <a:pt x="670936" y="95363"/>
                  </a:lnTo>
                  <a:lnTo>
                    <a:pt x="606947" y="50192"/>
                  </a:lnTo>
                  <a:lnTo>
                    <a:pt x="565389" y="32615"/>
                  </a:lnTo>
                  <a:lnTo>
                    <a:pt x="518280" y="18622"/>
                  </a:lnTo>
                  <a:lnTo>
                    <a:pt x="466238" y="8399"/>
                  </a:lnTo>
                  <a:lnTo>
                    <a:pt x="409882" y="2130"/>
                  </a:lnTo>
                  <a:lnTo>
                    <a:pt x="34983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1854" y="4208381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0" y="185391"/>
                  </a:moveTo>
                  <a:lnTo>
                    <a:pt x="21610" y="250222"/>
                  </a:lnTo>
                  <a:lnTo>
                    <a:pt x="47231" y="279091"/>
                  </a:lnTo>
                  <a:lnTo>
                    <a:pt x="81489" y="304915"/>
                  </a:lnTo>
                  <a:lnTo>
                    <a:pt x="123455" y="327186"/>
                  </a:lnTo>
                  <a:lnTo>
                    <a:pt x="172202" y="345394"/>
                  </a:lnTo>
                  <a:lnTo>
                    <a:pt x="226799" y="359030"/>
                  </a:lnTo>
                  <a:lnTo>
                    <a:pt x="286318" y="367586"/>
                  </a:lnTo>
                  <a:lnTo>
                    <a:pt x="349830" y="370551"/>
                  </a:lnTo>
                  <a:lnTo>
                    <a:pt x="407384" y="368420"/>
                  </a:lnTo>
                  <a:lnTo>
                    <a:pt x="462290" y="362152"/>
                  </a:lnTo>
                  <a:lnTo>
                    <a:pt x="513746" y="351933"/>
                  </a:lnTo>
                  <a:lnTo>
                    <a:pt x="560947" y="337949"/>
                  </a:lnTo>
                  <a:lnTo>
                    <a:pt x="603091" y="320386"/>
                  </a:lnTo>
                  <a:lnTo>
                    <a:pt x="639374" y="299430"/>
                  </a:lnTo>
                  <a:lnTo>
                    <a:pt x="668992" y="275266"/>
                  </a:lnTo>
                  <a:lnTo>
                    <a:pt x="705023" y="218060"/>
                  </a:lnTo>
                  <a:lnTo>
                    <a:pt x="709828" y="185391"/>
                  </a:lnTo>
                  <a:lnTo>
                    <a:pt x="705301" y="152658"/>
                  </a:lnTo>
                  <a:lnTo>
                    <a:pt x="670936" y="95363"/>
                  </a:lnTo>
                  <a:lnTo>
                    <a:pt x="606947" y="50192"/>
                  </a:lnTo>
                  <a:lnTo>
                    <a:pt x="565389" y="32615"/>
                  </a:lnTo>
                  <a:lnTo>
                    <a:pt x="518280" y="18622"/>
                  </a:lnTo>
                  <a:lnTo>
                    <a:pt x="466239" y="8399"/>
                  </a:lnTo>
                  <a:lnTo>
                    <a:pt x="409882" y="2130"/>
                  </a:lnTo>
                  <a:lnTo>
                    <a:pt x="349830" y="0"/>
                  </a:lnTo>
                  <a:lnTo>
                    <a:pt x="283610" y="2964"/>
                  </a:lnTo>
                  <a:lnTo>
                    <a:pt x="222653" y="11522"/>
                  </a:lnTo>
                  <a:lnTo>
                    <a:pt x="167632" y="25164"/>
                  </a:lnTo>
                  <a:lnTo>
                    <a:pt x="119224" y="43384"/>
                  </a:lnTo>
                  <a:lnTo>
                    <a:pt x="78104" y="65675"/>
                  </a:lnTo>
                  <a:lnTo>
                    <a:pt x="44946" y="91528"/>
                  </a:lnTo>
                  <a:lnTo>
                    <a:pt x="5219" y="151893"/>
                  </a:lnTo>
                  <a:lnTo>
                    <a:pt x="0" y="185391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30780" y="4659010"/>
            <a:ext cx="9017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spc="-10" dirty="0">
                <a:latin typeface="Arial MT"/>
                <a:cs typeface="Arial MT"/>
              </a:rPr>
              <a:t>Consultar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Livro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26961" y="3321559"/>
            <a:ext cx="393065" cy="517525"/>
            <a:chOff x="4302960" y="3321558"/>
            <a:chExt cx="393065" cy="517525"/>
          </a:xfrm>
        </p:grpSpPr>
        <p:sp>
          <p:nvSpPr>
            <p:cNvPr id="25" name="object 25"/>
            <p:cNvSpPr/>
            <p:nvPr/>
          </p:nvSpPr>
          <p:spPr>
            <a:xfrm>
              <a:off x="4416875" y="3323177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60" h="175260">
                  <a:moveTo>
                    <a:pt x="0" y="82460"/>
                  </a:moveTo>
                  <a:lnTo>
                    <a:pt x="7086" y="118615"/>
                  </a:lnTo>
                  <a:lnTo>
                    <a:pt x="25749" y="148092"/>
                  </a:lnTo>
                  <a:lnTo>
                    <a:pt x="52103" y="167941"/>
                  </a:lnTo>
                  <a:lnTo>
                    <a:pt x="82258" y="175213"/>
                  </a:lnTo>
                  <a:lnTo>
                    <a:pt x="118523" y="169389"/>
                  </a:lnTo>
                  <a:lnTo>
                    <a:pt x="147953" y="151952"/>
                  </a:lnTo>
                  <a:lnTo>
                    <a:pt x="167700" y="122958"/>
                  </a:lnTo>
                  <a:lnTo>
                    <a:pt x="174915" y="82460"/>
                  </a:lnTo>
                  <a:lnTo>
                    <a:pt x="169113" y="47863"/>
                  </a:lnTo>
                  <a:lnTo>
                    <a:pt x="151722" y="21930"/>
                  </a:lnTo>
                  <a:lnTo>
                    <a:pt x="122763" y="5647"/>
                  </a:lnTo>
                  <a:lnTo>
                    <a:pt x="82258" y="0"/>
                  </a:lnTo>
                  <a:lnTo>
                    <a:pt x="47765" y="7110"/>
                  </a:lnTo>
                  <a:lnTo>
                    <a:pt x="21893" y="25834"/>
                  </a:lnTo>
                  <a:lnTo>
                    <a:pt x="5639" y="52255"/>
                  </a:lnTo>
                  <a:lnTo>
                    <a:pt x="0" y="82460"/>
                  </a:lnTo>
                </a:path>
              </a:pathLst>
            </a:custGeom>
            <a:ln w="323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03770" y="3498390"/>
              <a:ext cx="391160" cy="339725"/>
            </a:xfrm>
            <a:custGeom>
              <a:avLst/>
              <a:gdLst/>
              <a:ahLst/>
              <a:cxnLst/>
              <a:rect l="l" t="t" r="r" b="b"/>
              <a:pathLst>
                <a:path w="391160" h="339725">
                  <a:moveTo>
                    <a:pt x="195364" y="0"/>
                  </a:moveTo>
                  <a:lnTo>
                    <a:pt x="195364" y="154164"/>
                  </a:lnTo>
                </a:path>
                <a:path w="391160" h="339725">
                  <a:moveTo>
                    <a:pt x="61694" y="41056"/>
                  </a:moveTo>
                  <a:lnTo>
                    <a:pt x="329266" y="41056"/>
                  </a:lnTo>
                </a:path>
                <a:path w="391160" h="339725">
                  <a:moveTo>
                    <a:pt x="0" y="339555"/>
                  </a:moveTo>
                  <a:lnTo>
                    <a:pt x="195364" y="154164"/>
                  </a:lnTo>
                  <a:lnTo>
                    <a:pt x="390960" y="339555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45802" y="3917677"/>
            <a:ext cx="3556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spc="-10" dirty="0">
                <a:latin typeface="Arial MT"/>
                <a:cs typeface="Arial MT"/>
              </a:rPr>
              <a:t>Leitor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35474" y="4182513"/>
            <a:ext cx="1118870" cy="2302510"/>
            <a:chOff x="3211474" y="4182513"/>
            <a:chExt cx="1118870" cy="2302510"/>
          </a:xfrm>
        </p:grpSpPr>
        <p:sp>
          <p:nvSpPr>
            <p:cNvPr id="29" name="object 29"/>
            <p:cNvSpPr/>
            <p:nvPr/>
          </p:nvSpPr>
          <p:spPr>
            <a:xfrm>
              <a:off x="3408744" y="6112682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349830" y="0"/>
                  </a:moveTo>
                  <a:lnTo>
                    <a:pt x="283610" y="2957"/>
                  </a:lnTo>
                  <a:lnTo>
                    <a:pt x="222652" y="11493"/>
                  </a:lnTo>
                  <a:lnTo>
                    <a:pt x="167632" y="25106"/>
                  </a:lnTo>
                  <a:lnTo>
                    <a:pt x="119224" y="43290"/>
                  </a:lnTo>
                  <a:lnTo>
                    <a:pt x="78103" y="65544"/>
                  </a:lnTo>
                  <a:lnTo>
                    <a:pt x="44945" y="91364"/>
                  </a:lnTo>
                  <a:lnTo>
                    <a:pt x="5218" y="151686"/>
                  </a:lnTo>
                  <a:lnTo>
                    <a:pt x="0" y="185182"/>
                  </a:lnTo>
                  <a:lnTo>
                    <a:pt x="5557" y="218603"/>
                  </a:lnTo>
                  <a:lnTo>
                    <a:pt x="47230" y="278873"/>
                  </a:lnTo>
                  <a:lnTo>
                    <a:pt x="81488" y="304702"/>
                  </a:lnTo>
                  <a:lnTo>
                    <a:pt x="123455" y="326979"/>
                  </a:lnTo>
                  <a:lnTo>
                    <a:pt x="172202" y="345195"/>
                  </a:lnTo>
                  <a:lnTo>
                    <a:pt x="226799" y="358838"/>
                  </a:lnTo>
                  <a:lnTo>
                    <a:pt x="286318" y="367398"/>
                  </a:lnTo>
                  <a:lnTo>
                    <a:pt x="349830" y="370365"/>
                  </a:lnTo>
                  <a:lnTo>
                    <a:pt x="407383" y="368234"/>
                  </a:lnTo>
                  <a:lnTo>
                    <a:pt x="462289" y="361966"/>
                  </a:lnTo>
                  <a:lnTo>
                    <a:pt x="513745" y="351745"/>
                  </a:lnTo>
                  <a:lnTo>
                    <a:pt x="560946" y="337759"/>
                  </a:lnTo>
                  <a:lnTo>
                    <a:pt x="603090" y="320194"/>
                  </a:lnTo>
                  <a:lnTo>
                    <a:pt x="639373" y="299235"/>
                  </a:lnTo>
                  <a:lnTo>
                    <a:pt x="668992" y="275068"/>
                  </a:lnTo>
                  <a:lnTo>
                    <a:pt x="705023" y="217856"/>
                  </a:lnTo>
                  <a:lnTo>
                    <a:pt x="709828" y="185182"/>
                  </a:lnTo>
                  <a:lnTo>
                    <a:pt x="705300" y="152509"/>
                  </a:lnTo>
                  <a:lnTo>
                    <a:pt x="670935" y="95297"/>
                  </a:lnTo>
                  <a:lnTo>
                    <a:pt x="606946" y="50171"/>
                  </a:lnTo>
                  <a:lnTo>
                    <a:pt x="565388" y="32605"/>
                  </a:lnTo>
                  <a:lnTo>
                    <a:pt x="518280" y="18619"/>
                  </a:lnTo>
                  <a:lnTo>
                    <a:pt x="466238" y="8399"/>
                  </a:lnTo>
                  <a:lnTo>
                    <a:pt x="409882" y="2130"/>
                  </a:lnTo>
                  <a:lnTo>
                    <a:pt x="34983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8743" y="6112682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0" y="185182"/>
                  </a:moveTo>
                  <a:lnTo>
                    <a:pt x="21611" y="250003"/>
                  </a:lnTo>
                  <a:lnTo>
                    <a:pt x="47231" y="278873"/>
                  </a:lnTo>
                  <a:lnTo>
                    <a:pt x="81489" y="304702"/>
                  </a:lnTo>
                  <a:lnTo>
                    <a:pt x="123456" y="326979"/>
                  </a:lnTo>
                  <a:lnTo>
                    <a:pt x="172202" y="345195"/>
                  </a:lnTo>
                  <a:lnTo>
                    <a:pt x="226799" y="358838"/>
                  </a:lnTo>
                  <a:lnTo>
                    <a:pt x="286318" y="367398"/>
                  </a:lnTo>
                  <a:lnTo>
                    <a:pt x="349830" y="370365"/>
                  </a:lnTo>
                  <a:lnTo>
                    <a:pt x="407384" y="368234"/>
                  </a:lnTo>
                  <a:lnTo>
                    <a:pt x="462290" y="361966"/>
                  </a:lnTo>
                  <a:lnTo>
                    <a:pt x="513746" y="351745"/>
                  </a:lnTo>
                  <a:lnTo>
                    <a:pt x="560947" y="337759"/>
                  </a:lnTo>
                  <a:lnTo>
                    <a:pt x="603091" y="320194"/>
                  </a:lnTo>
                  <a:lnTo>
                    <a:pt x="639374" y="299235"/>
                  </a:lnTo>
                  <a:lnTo>
                    <a:pt x="668992" y="275068"/>
                  </a:lnTo>
                  <a:lnTo>
                    <a:pt x="705023" y="217856"/>
                  </a:lnTo>
                  <a:lnTo>
                    <a:pt x="709828" y="185182"/>
                  </a:lnTo>
                  <a:lnTo>
                    <a:pt x="705301" y="152509"/>
                  </a:lnTo>
                  <a:lnTo>
                    <a:pt x="670936" y="95297"/>
                  </a:lnTo>
                  <a:lnTo>
                    <a:pt x="606947" y="50171"/>
                  </a:lnTo>
                  <a:lnTo>
                    <a:pt x="565389" y="32605"/>
                  </a:lnTo>
                  <a:lnTo>
                    <a:pt x="518280" y="18619"/>
                  </a:lnTo>
                  <a:lnTo>
                    <a:pt x="466238" y="8399"/>
                  </a:lnTo>
                  <a:lnTo>
                    <a:pt x="409882" y="2130"/>
                  </a:lnTo>
                  <a:lnTo>
                    <a:pt x="349830" y="0"/>
                  </a:lnTo>
                  <a:lnTo>
                    <a:pt x="283610" y="2957"/>
                  </a:lnTo>
                  <a:lnTo>
                    <a:pt x="222653" y="11493"/>
                  </a:lnTo>
                  <a:lnTo>
                    <a:pt x="167632" y="25106"/>
                  </a:lnTo>
                  <a:lnTo>
                    <a:pt x="119224" y="43290"/>
                  </a:lnTo>
                  <a:lnTo>
                    <a:pt x="78104" y="65544"/>
                  </a:lnTo>
                  <a:lnTo>
                    <a:pt x="44946" y="91364"/>
                  </a:lnTo>
                  <a:lnTo>
                    <a:pt x="5219" y="151686"/>
                  </a:lnTo>
                  <a:lnTo>
                    <a:pt x="0" y="185182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89306" y="4187911"/>
              <a:ext cx="535305" cy="1914525"/>
            </a:xfrm>
            <a:custGeom>
              <a:avLst/>
              <a:gdLst/>
              <a:ahLst/>
              <a:cxnLst/>
              <a:rect l="l" t="t" r="r" b="b"/>
              <a:pathLst>
                <a:path w="535304" h="1914525">
                  <a:moveTo>
                    <a:pt x="277854" y="957256"/>
                  </a:moveTo>
                  <a:lnTo>
                    <a:pt x="20680" y="1914431"/>
                  </a:lnTo>
                  <a:lnTo>
                    <a:pt x="92656" y="1811362"/>
                  </a:lnTo>
                </a:path>
                <a:path w="535304" h="1914525">
                  <a:moveTo>
                    <a:pt x="20680" y="1914431"/>
                  </a:moveTo>
                  <a:lnTo>
                    <a:pt x="0" y="1790995"/>
                  </a:lnTo>
                </a:path>
                <a:path w="535304" h="1914525">
                  <a:moveTo>
                    <a:pt x="277854" y="957256"/>
                  </a:moveTo>
                  <a:lnTo>
                    <a:pt x="535144" y="0"/>
                  </a:lnTo>
                </a:path>
              </a:pathLst>
            </a:custGeom>
            <a:ln w="1033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3379" y="5001064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349600" y="0"/>
                  </a:moveTo>
                  <a:lnTo>
                    <a:pt x="283448" y="2964"/>
                  </a:lnTo>
                  <a:lnTo>
                    <a:pt x="222544" y="11520"/>
                  </a:lnTo>
                  <a:lnTo>
                    <a:pt x="167564" y="25156"/>
                  </a:lnTo>
                  <a:lnTo>
                    <a:pt x="119185" y="43364"/>
                  </a:lnTo>
                  <a:lnTo>
                    <a:pt x="78083" y="65635"/>
                  </a:lnTo>
                  <a:lnTo>
                    <a:pt x="44937" y="91459"/>
                  </a:lnTo>
                  <a:lnTo>
                    <a:pt x="5218" y="151730"/>
                  </a:lnTo>
                  <a:lnTo>
                    <a:pt x="0" y="185159"/>
                  </a:lnTo>
                  <a:lnTo>
                    <a:pt x="5561" y="218649"/>
                  </a:lnTo>
                  <a:lnTo>
                    <a:pt x="47248" y="278962"/>
                  </a:lnTo>
                  <a:lnTo>
                    <a:pt x="81507" y="304778"/>
                  </a:lnTo>
                  <a:lnTo>
                    <a:pt x="123464" y="327030"/>
                  </a:lnTo>
                  <a:lnTo>
                    <a:pt x="172185" y="345214"/>
                  </a:lnTo>
                  <a:lnTo>
                    <a:pt x="226738" y="358825"/>
                  </a:lnTo>
                  <a:lnTo>
                    <a:pt x="286187" y="367361"/>
                  </a:lnTo>
                  <a:lnTo>
                    <a:pt x="349600" y="370319"/>
                  </a:lnTo>
                  <a:lnTo>
                    <a:pt x="407216" y="368188"/>
                  </a:lnTo>
                  <a:lnTo>
                    <a:pt x="462172" y="361920"/>
                  </a:lnTo>
                  <a:lnTo>
                    <a:pt x="513667" y="351702"/>
                  </a:lnTo>
                  <a:lnTo>
                    <a:pt x="560897" y="337718"/>
                  </a:lnTo>
                  <a:lnTo>
                    <a:pt x="603062" y="320155"/>
                  </a:lnTo>
                  <a:lnTo>
                    <a:pt x="639359" y="299198"/>
                  </a:lnTo>
                  <a:lnTo>
                    <a:pt x="668986" y="275034"/>
                  </a:lnTo>
                  <a:lnTo>
                    <a:pt x="705023" y="217829"/>
                  </a:lnTo>
                  <a:lnTo>
                    <a:pt x="709828" y="185159"/>
                  </a:lnTo>
                  <a:lnTo>
                    <a:pt x="705303" y="152490"/>
                  </a:lnTo>
                  <a:lnTo>
                    <a:pt x="670951" y="95284"/>
                  </a:lnTo>
                  <a:lnTo>
                    <a:pt x="606961" y="50164"/>
                  </a:lnTo>
                  <a:lnTo>
                    <a:pt x="565389" y="32601"/>
                  </a:lnTo>
                  <a:lnTo>
                    <a:pt x="518252" y="18616"/>
                  </a:lnTo>
                  <a:lnTo>
                    <a:pt x="466165" y="8398"/>
                  </a:lnTo>
                  <a:lnTo>
                    <a:pt x="409742" y="2130"/>
                  </a:lnTo>
                  <a:lnTo>
                    <a:pt x="34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3379" y="5001064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29" h="370839">
                  <a:moveTo>
                    <a:pt x="0" y="185159"/>
                  </a:moveTo>
                  <a:lnTo>
                    <a:pt x="21621" y="250084"/>
                  </a:lnTo>
                  <a:lnTo>
                    <a:pt x="47248" y="278962"/>
                  </a:lnTo>
                  <a:lnTo>
                    <a:pt x="81507" y="304778"/>
                  </a:lnTo>
                  <a:lnTo>
                    <a:pt x="123464" y="327030"/>
                  </a:lnTo>
                  <a:lnTo>
                    <a:pt x="172185" y="345214"/>
                  </a:lnTo>
                  <a:lnTo>
                    <a:pt x="226738" y="358825"/>
                  </a:lnTo>
                  <a:lnTo>
                    <a:pt x="286187" y="367361"/>
                  </a:lnTo>
                  <a:lnTo>
                    <a:pt x="349600" y="370319"/>
                  </a:lnTo>
                  <a:lnTo>
                    <a:pt x="407216" y="368188"/>
                  </a:lnTo>
                  <a:lnTo>
                    <a:pt x="462172" y="361920"/>
                  </a:lnTo>
                  <a:lnTo>
                    <a:pt x="513667" y="351702"/>
                  </a:lnTo>
                  <a:lnTo>
                    <a:pt x="560897" y="337718"/>
                  </a:lnTo>
                  <a:lnTo>
                    <a:pt x="603062" y="320155"/>
                  </a:lnTo>
                  <a:lnTo>
                    <a:pt x="639359" y="299198"/>
                  </a:lnTo>
                  <a:lnTo>
                    <a:pt x="668986" y="275034"/>
                  </a:lnTo>
                  <a:lnTo>
                    <a:pt x="705023" y="217829"/>
                  </a:lnTo>
                  <a:lnTo>
                    <a:pt x="709828" y="185159"/>
                  </a:lnTo>
                  <a:lnTo>
                    <a:pt x="705303" y="152490"/>
                  </a:lnTo>
                  <a:lnTo>
                    <a:pt x="670951" y="95284"/>
                  </a:lnTo>
                  <a:lnTo>
                    <a:pt x="606961" y="50164"/>
                  </a:lnTo>
                  <a:lnTo>
                    <a:pt x="565389" y="32601"/>
                  </a:lnTo>
                  <a:lnTo>
                    <a:pt x="518252" y="18616"/>
                  </a:lnTo>
                  <a:lnTo>
                    <a:pt x="466165" y="8398"/>
                  </a:lnTo>
                  <a:lnTo>
                    <a:pt x="409742" y="2130"/>
                  </a:lnTo>
                  <a:lnTo>
                    <a:pt x="349600" y="0"/>
                  </a:lnTo>
                  <a:lnTo>
                    <a:pt x="283448" y="2964"/>
                  </a:lnTo>
                  <a:lnTo>
                    <a:pt x="222544" y="11520"/>
                  </a:lnTo>
                  <a:lnTo>
                    <a:pt x="167564" y="25156"/>
                  </a:lnTo>
                  <a:lnTo>
                    <a:pt x="119185" y="43364"/>
                  </a:lnTo>
                  <a:lnTo>
                    <a:pt x="78083" y="65635"/>
                  </a:lnTo>
                  <a:lnTo>
                    <a:pt x="44937" y="91459"/>
                  </a:lnTo>
                  <a:lnTo>
                    <a:pt x="5218" y="151730"/>
                  </a:lnTo>
                  <a:lnTo>
                    <a:pt x="0" y="185159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20045" y="6563079"/>
            <a:ext cx="7486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Incluir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Leitor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6377" y="5451461"/>
            <a:ext cx="13341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Alterar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dados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do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leitor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25125" y="3414026"/>
            <a:ext cx="4008120" cy="2700655"/>
            <a:chOff x="301125" y="3414025"/>
            <a:chExt cx="4008120" cy="2700655"/>
          </a:xfrm>
        </p:grpSpPr>
        <p:sp>
          <p:nvSpPr>
            <p:cNvPr id="37" name="object 37"/>
            <p:cNvSpPr/>
            <p:nvPr/>
          </p:nvSpPr>
          <p:spPr>
            <a:xfrm>
              <a:off x="3666033" y="3889412"/>
              <a:ext cx="638175" cy="1101725"/>
            </a:xfrm>
            <a:custGeom>
              <a:avLst/>
              <a:gdLst/>
              <a:ahLst/>
              <a:cxnLst/>
              <a:rect l="l" t="t" r="r" b="b"/>
              <a:pathLst>
                <a:path w="638175" h="1101725">
                  <a:moveTo>
                    <a:pt x="318868" y="555826"/>
                  </a:moveTo>
                  <a:lnTo>
                    <a:pt x="0" y="1101243"/>
                  </a:lnTo>
                  <a:lnTo>
                    <a:pt x="102938" y="1029192"/>
                  </a:lnTo>
                </a:path>
                <a:path w="638175" h="1101725">
                  <a:moveTo>
                    <a:pt x="0" y="1101243"/>
                  </a:moveTo>
                  <a:lnTo>
                    <a:pt x="20564" y="977842"/>
                  </a:lnTo>
                </a:path>
                <a:path w="638175" h="1101725">
                  <a:moveTo>
                    <a:pt x="318868" y="555826"/>
                  </a:moveTo>
                  <a:lnTo>
                    <a:pt x="637736" y="0"/>
                  </a:lnTo>
                </a:path>
              </a:pathLst>
            </a:custGeom>
            <a:ln w="1033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2200" y="5742050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349600" y="0"/>
                  </a:moveTo>
                  <a:lnTo>
                    <a:pt x="283448" y="2964"/>
                  </a:lnTo>
                  <a:lnTo>
                    <a:pt x="222544" y="11520"/>
                  </a:lnTo>
                  <a:lnTo>
                    <a:pt x="167564" y="25156"/>
                  </a:lnTo>
                  <a:lnTo>
                    <a:pt x="119185" y="43364"/>
                  </a:lnTo>
                  <a:lnTo>
                    <a:pt x="78083" y="65635"/>
                  </a:lnTo>
                  <a:lnTo>
                    <a:pt x="44937" y="91459"/>
                  </a:lnTo>
                  <a:lnTo>
                    <a:pt x="5218" y="151731"/>
                  </a:lnTo>
                  <a:lnTo>
                    <a:pt x="0" y="185159"/>
                  </a:lnTo>
                  <a:lnTo>
                    <a:pt x="5561" y="218669"/>
                  </a:lnTo>
                  <a:lnTo>
                    <a:pt x="47248" y="279058"/>
                  </a:lnTo>
                  <a:lnTo>
                    <a:pt x="81507" y="304923"/>
                  </a:lnTo>
                  <a:lnTo>
                    <a:pt x="123464" y="327224"/>
                  </a:lnTo>
                  <a:lnTo>
                    <a:pt x="172185" y="345453"/>
                  </a:lnTo>
                  <a:lnTo>
                    <a:pt x="226737" y="359102"/>
                  </a:lnTo>
                  <a:lnTo>
                    <a:pt x="286187" y="367664"/>
                  </a:lnTo>
                  <a:lnTo>
                    <a:pt x="349599" y="370631"/>
                  </a:lnTo>
                  <a:lnTo>
                    <a:pt x="407215" y="368500"/>
                  </a:lnTo>
                  <a:lnTo>
                    <a:pt x="462172" y="362229"/>
                  </a:lnTo>
                  <a:lnTo>
                    <a:pt x="513666" y="352004"/>
                  </a:lnTo>
                  <a:lnTo>
                    <a:pt x="560897" y="338007"/>
                  </a:lnTo>
                  <a:lnTo>
                    <a:pt x="603062" y="320424"/>
                  </a:lnTo>
                  <a:lnTo>
                    <a:pt x="639359" y="299438"/>
                  </a:lnTo>
                  <a:lnTo>
                    <a:pt x="668986" y="275234"/>
                  </a:lnTo>
                  <a:lnTo>
                    <a:pt x="705023" y="217911"/>
                  </a:lnTo>
                  <a:lnTo>
                    <a:pt x="709828" y="185159"/>
                  </a:lnTo>
                  <a:lnTo>
                    <a:pt x="705303" y="152489"/>
                  </a:lnTo>
                  <a:lnTo>
                    <a:pt x="670951" y="95284"/>
                  </a:lnTo>
                  <a:lnTo>
                    <a:pt x="606961" y="50164"/>
                  </a:lnTo>
                  <a:lnTo>
                    <a:pt x="565389" y="32601"/>
                  </a:lnTo>
                  <a:lnTo>
                    <a:pt x="518252" y="18616"/>
                  </a:lnTo>
                  <a:lnTo>
                    <a:pt x="466165" y="8398"/>
                  </a:lnTo>
                  <a:lnTo>
                    <a:pt x="409742" y="2130"/>
                  </a:lnTo>
                  <a:lnTo>
                    <a:pt x="34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2200" y="5742050"/>
              <a:ext cx="709930" cy="370840"/>
            </a:xfrm>
            <a:custGeom>
              <a:avLst/>
              <a:gdLst/>
              <a:ahLst/>
              <a:cxnLst/>
              <a:rect l="l" t="t" r="r" b="b"/>
              <a:pathLst>
                <a:path w="709930" h="370839">
                  <a:moveTo>
                    <a:pt x="0" y="185159"/>
                  </a:moveTo>
                  <a:lnTo>
                    <a:pt x="5435" y="217911"/>
                  </a:lnTo>
                  <a:lnTo>
                    <a:pt x="5561" y="218669"/>
                  </a:lnTo>
                  <a:lnTo>
                    <a:pt x="21621" y="250138"/>
                  </a:lnTo>
                  <a:lnTo>
                    <a:pt x="47248" y="279058"/>
                  </a:lnTo>
                  <a:lnTo>
                    <a:pt x="81507" y="304923"/>
                  </a:lnTo>
                  <a:lnTo>
                    <a:pt x="123464" y="327224"/>
                  </a:lnTo>
                  <a:lnTo>
                    <a:pt x="172185" y="345453"/>
                  </a:lnTo>
                  <a:lnTo>
                    <a:pt x="226737" y="359102"/>
                  </a:lnTo>
                  <a:lnTo>
                    <a:pt x="286187" y="367664"/>
                  </a:lnTo>
                  <a:lnTo>
                    <a:pt x="349599" y="370631"/>
                  </a:lnTo>
                  <a:lnTo>
                    <a:pt x="407215" y="368500"/>
                  </a:lnTo>
                  <a:lnTo>
                    <a:pt x="462172" y="362229"/>
                  </a:lnTo>
                  <a:lnTo>
                    <a:pt x="513666" y="352004"/>
                  </a:lnTo>
                  <a:lnTo>
                    <a:pt x="560897" y="338007"/>
                  </a:lnTo>
                  <a:lnTo>
                    <a:pt x="603062" y="320424"/>
                  </a:lnTo>
                  <a:lnTo>
                    <a:pt x="639359" y="299438"/>
                  </a:lnTo>
                  <a:lnTo>
                    <a:pt x="668986" y="275234"/>
                  </a:lnTo>
                  <a:lnTo>
                    <a:pt x="705023" y="217911"/>
                  </a:lnTo>
                  <a:lnTo>
                    <a:pt x="709828" y="185159"/>
                  </a:lnTo>
                  <a:lnTo>
                    <a:pt x="705303" y="152489"/>
                  </a:lnTo>
                  <a:lnTo>
                    <a:pt x="670951" y="95284"/>
                  </a:lnTo>
                  <a:lnTo>
                    <a:pt x="606961" y="50164"/>
                  </a:lnTo>
                  <a:lnTo>
                    <a:pt x="565389" y="32601"/>
                  </a:lnTo>
                  <a:lnTo>
                    <a:pt x="518252" y="18616"/>
                  </a:lnTo>
                  <a:lnTo>
                    <a:pt x="466165" y="8398"/>
                  </a:lnTo>
                  <a:lnTo>
                    <a:pt x="409742" y="2130"/>
                  </a:lnTo>
                  <a:lnTo>
                    <a:pt x="349600" y="0"/>
                  </a:lnTo>
                  <a:lnTo>
                    <a:pt x="283448" y="2964"/>
                  </a:lnTo>
                  <a:lnTo>
                    <a:pt x="222544" y="11520"/>
                  </a:lnTo>
                  <a:lnTo>
                    <a:pt x="167564" y="25156"/>
                  </a:lnTo>
                  <a:lnTo>
                    <a:pt x="119185" y="43364"/>
                  </a:lnTo>
                  <a:lnTo>
                    <a:pt x="78083" y="65635"/>
                  </a:lnTo>
                  <a:lnTo>
                    <a:pt x="44937" y="91459"/>
                  </a:lnTo>
                  <a:lnTo>
                    <a:pt x="5218" y="151731"/>
                  </a:lnTo>
                  <a:lnTo>
                    <a:pt x="0" y="185159"/>
                  </a:lnTo>
                </a:path>
              </a:pathLst>
            </a:custGeom>
            <a:ln w="323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5039" y="3415930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59" h="175260">
                  <a:moveTo>
                    <a:pt x="0" y="82460"/>
                  </a:moveTo>
                  <a:lnTo>
                    <a:pt x="7053" y="118561"/>
                  </a:lnTo>
                  <a:lnTo>
                    <a:pt x="25668" y="147919"/>
                  </a:lnTo>
                  <a:lnTo>
                    <a:pt x="52025" y="167648"/>
                  </a:lnTo>
                  <a:lnTo>
                    <a:pt x="82305" y="174866"/>
                  </a:lnTo>
                  <a:lnTo>
                    <a:pt x="118440" y="169096"/>
                  </a:lnTo>
                  <a:lnTo>
                    <a:pt x="147880" y="151779"/>
                  </a:lnTo>
                  <a:lnTo>
                    <a:pt x="167694" y="122904"/>
                  </a:lnTo>
                  <a:lnTo>
                    <a:pt x="174950" y="82460"/>
                  </a:lnTo>
                  <a:lnTo>
                    <a:pt x="169145" y="47766"/>
                  </a:lnTo>
                  <a:lnTo>
                    <a:pt x="151749" y="21843"/>
                  </a:lnTo>
                  <a:lnTo>
                    <a:pt x="122793" y="5614"/>
                  </a:lnTo>
                  <a:lnTo>
                    <a:pt x="82305" y="0"/>
                  </a:lnTo>
                  <a:lnTo>
                    <a:pt x="47667" y="7062"/>
                  </a:lnTo>
                  <a:lnTo>
                    <a:pt x="21795" y="25703"/>
                  </a:lnTo>
                  <a:lnTo>
                    <a:pt x="5601" y="52108"/>
                  </a:lnTo>
                  <a:lnTo>
                    <a:pt x="0" y="82460"/>
                  </a:lnTo>
                </a:path>
              </a:pathLst>
            </a:custGeom>
            <a:ln w="323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077" y="3590797"/>
              <a:ext cx="381000" cy="339725"/>
            </a:xfrm>
            <a:custGeom>
              <a:avLst/>
              <a:gdLst/>
              <a:ahLst/>
              <a:cxnLst/>
              <a:rect l="l" t="t" r="r" b="b"/>
              <a:pathLst>
                <a:path w="381000" h="339725">
                  <a:moveTo>
                    <a:pt x="185267" y="0"/>
                  </a:moveTo>
                  <a:lnTo>
                    <a:pt x="185267" y="154396"/>
                  </a:lnTo>
                </a:path>
                <a:path w="381000" h="339725">
                  <a:moveTo>
                    <a:pt x="51619" y="41287"/>
                  </a:moveTo>
                  <a:lnTo>
                    <a:pt x="329243" y="41287"/>
                  </a:lnTo>
                </a:path>
                <a:path w="381000" h="339725">
                  <a:moveTo>
                    <a:pt x="0" y="339671"/>
                  </a:moveTo>
                  <a:lnTo>
                    <a:pt x="185267" y="154396"/>
                  </a:lnTo>
                  <a:lnTo>
                    <a:pt x="380585" y="339671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502537" y="6192436"/>
            <a:ext cx="8102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Excluir</a:t>
            </a:r>
            <a:r>
              <a:rPr sz="1050" spc="7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Leitor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0377" y="4010430"/>
            <a:ext cx="6343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0" spc="-10" dirty="0">
                <a:latin typeface="Arial MT"/>
                <a:cs typeface="Arial MT"/>
              </a:rPr>
              <a:t>Atendente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06663" y="2397031"/>
            <a:ext cx="2839720" cy="3705860"/>
          </a:xfrm>
          <a:custGeom>
            <a:avLst/>
            <a:gdLst/>
            <a:ahLst/>
            <a:cxnLst/>
            <a:rect l="l" t="t" r="r" b="b"/>
            <a:pathLst>
              <a:path w="2839720" h="3705860">
                <a:moveTo>
                  <a:pt x="699534" y="555479"/>
                </a:moveTo>
                <a:lnTo>
                  <a:pt x="1409362" y="0"/>
                </a:lnTo>
                <a:lnTo>
                  <a:pt x="1347668" y="113108"/>
                </a:lnTo>
              </a:path>
              <a:path w="2839720" h="3705860">
                <a:moveTo>
                  <a:pt x="1409362" y="0"/>
                </a:moveTo>
                <a:lnTo>
                  <a:pt x="1285974" y="30647"/>
                </a:lnTo>
              </a:path>
              <a:path w="2839720" h="3705860">
                <a:moveTo>
                  <a:pt x="699534" y="555479"/>
                </a:moveTo>
                <a:lnTo>
                  <a:pt x="0" y="1121714"/>
                </a:lnTo>
              </a:path>
              <a:path w="2839720" h="3705860">
                <a:moveTo>
                  <a:pt x="802473" y="1204058"/>
                </a:moveTo>
                <a:lnTo>
                  <a:pt x="1604958" y="1152709"/>
                </a:lnTo>
                <a:lnTo>
                  <a:pt x="1491621" y="1214467"/>
                </a:lnTo>
              </a:path>
              <a:path w="2839720" h="3705860">
                <a:moveTo>
                  <a:pt x="1604958" y="1152709"/>
                </a:moveTo>
                <a:lnTo>
                  <a:pt x="1481339" y="1111305"/>
                </a:lnTo>
              </a:path>
              <a:path w="2839720" h="3705860">
                <a:moveTo>
                  <a:pt x="802473" y="1204058"/>
                </a:moveTo>
                <a:lnTo>
                  <a:pt x="0" y="1255524"/>
                </a:lnTo>
              </a:path>
              <a:path w="2839720" h="3705860">
                <a:moveTo>
                  <a:pt x="936144" y="905559"/>
                </a:moveTo>
                <a:lnTo>
                  <a:pt x="1872184" y="607176"/>
                </a:lnTo>
                <a:lnTo>
                  <a:pt x="1779642" y="689636"/>
                </a:lnTo>
              </a:path>
              <a:path w="2839720" h="3705860">
                <a:moveTo>
                  <a:pt x="1872184" y="607176"/>
                </a:moveTo>
                <a:lnTo>
                  <a:pt x="1748911" y="596882"/>
                </a:lnTo>
              </a:path>
              <a:path w="2839720" h="3705860">
                <a:moveTo>
                  <a:pt x="936144" y="905559"/>
                </a:moveTo>
                <a:lnTo>
                  <a:pt x="0" y="1204058"/>
                </a:lnTo>
              </a:path>
              <a:path w="2839720" h="3705860">
                <a:moveTo>
                  <a:pt x="1049365" y="1605489"/>
                </a:moveTo>
                <a:lnTo>
                  <a:pt x="2108909" y="1893695"/>
                </a:lnTo>
                <a:lnTo>
                  <a:pt x="2006201" y="1811350"/>
                </a:lnTo>
              </a:path>
              <a:path w="2839720" h="3705860">
                <a:moveTo>
                  <a:pt x="2108909" y="1893695"/>
                </a:moveTo>
                <a:lnTo>
                  <a:pt x="1985520" y="1903988"/>
                </a:lnTo>
              </a:path>
              <a:path w="2839720" h="3705860">
                <a:moveTo>
                  <a:pt x="1049365" y="1605489"/>
                </a:moveTo>
                <a:lnTo>
                  <a:pt x="0" y="1327575"/>
                </a:lnTo>
              </a:path>
              <a:path w="2839720" h="3705860">
                <a:moveTo>
                  <a:pt x="1419645" y="2562629"/>
                </a:moveTo>
                <a:lnTo>
                  <a:pt x="2839302" y="3705311"/>
                </a:lnTo>
                <a:lnTo>
                  <a:pt x="2777723" y="3591937"/>
                </a:lnTo>
              </a:path>
              <a:path w="2839720" h="3705860">
                <a:moveTo>
                  <a:pt x="2839302" y="3705311"/>
                </a:moveTo>
                <a:lnTo>
                  <a:pt x="2715682" y="3674305"/>
                </a:lnTo>
              </a:path>
              <a:path w="2839720" h="3705860">
                <a:moveTo>
                  <a:pt x="1419645" y="2562629"/>
                </a:moveTo>
                <a:lnTo>
                  <a:pt x="0" y="1430622"/>
                </a:lnTo>
              </a:path>
              <a:path w="2839720" h="3705860">
                <a:moveTo>
                  <a:pt x="1255012" y="1986448"/>
                </a:moveTo>
                <a:lnTo>
                  <a:pt x="2520433" y="2604033"/>
                </a:lnTo>
                <a:lnTo>
                  <a:pt x="2438059" y="2511280"/>
                </a:lnTo>
              </a:path>
              <a:path w="2839720" h="3705860">
                <a:moveTo>
                  <a:pt x="2520433" y="2604033"/>
                </a:moveTo>
                <a:lnTo>
                  <a:pt x="2397045" y="2593624"/>
                </a:lnTo>
              </a:path>
              <a:path w="2839720" h="3705860">
                <a:moveTo>
                  <a:pt x="1255012" y="1986448"/>
                </a:moveTo>
                <a:lnTo>
                  <a:pt x="0" y="1368863"/>
                </a:lnTo>
              </a:path>
              <a:path w="2839720" h="3705860">
                <a:moveTo>
                  <a:pt x="329254" y="2614326"/>
                </a:moveTo>
                <a:lnTo>
                  <a:pt x="617160" y="3334726"/>
                </a:lnTo>
                <a:lnTo>
                  <a:pt x="617160" y="3211209"/>
                </a:lnTo>
              </a:path>
              <a:path w="2839720" h="3705860">
                <a:moveTo>
                  <a:pt x="617160" y="3334726"/>
                </a:moveTo>
                <a:lnTo>
                  <a:pt x="524850" y="3252266"/>
                </a:lnTo>
              </a:path>
              <a:path w="2839720" h="3705860">
                <a:moveTo>
                  <a:pt x="329254" y="2614326"/>
                </a:moveTo>
                <a:lnTo>
                  <a:pt x="41291" y="1883402"/>
                </a:lnTo>
              </a:path>
              <a:path w="2839720" h="3705860">
                <a:moveTo>
                  <a:pt x="884732" y="2696439"/>
                </a:moveTo>
                <a:lnTo>
                  <a:pt x="1645972" y="3694984"/>
                </a:lnTo>
                <a:lnTo>
                  <a:pt x="1604958" y="3571582"/>
                </a:lnTo>
              </a:path>
              <a:path w="2839720" h="3705860">
                <a:moveTo>
                  <a:pt x="1645972" y="3694984"/>
                </a:moveTo>
                <a:lnTo>
                  <a:pt x="1532982" y="3633260"/>
                </a:lnTo>
              </a:path>
              <a:path w="2839720" h="3705860">
                <a:moveTo>
                  <a:pt x="884732" y="2696439"/>
                </a:moveTo>
                <a:lnTo>
                  <a:pt x="123607" y="1698242"/>
                </a:lnTo>
              </a:path>
            </a:pathLst>
          </a:custGeom>
          <a:ln w="10330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27900" y="4864499"/>
            <a:ext cx="458470" cy="255904"/>
          </a:xfrm>
          <a:custGeom>
            <a:avLst/>
            <a:gdLst/>
            <a:ahLst/>
            <a:cxnLst/>
            <a:rect l="l" t="t" r="r" b="b"/>
            <a:pathLst>
              <a:path w="458470" h="255904">
                <a:moveTo>
                  <a:pt x="223938" y="132813"/>
                </a:moveTo>
                <a:lnTo>
                  <a:pt x="0" y="0"/>
                </a:lnTo>
                <a:lnTo>
                  <a:pt x="122189" y="20397"/>
                </a:lnTo>
              </a:path>
              <a:path w="458470" h="255904">
                <a:moveTo>
                  <a:pt x="0" y="0"/>
                </a:moveTo>
                <a:lnTo>
                  <a:pt x="81421" y="102102"/>
                </a:lnTo>
              </a:path>
              <a:path w="458470" h="255904">
                <a:moveTo>
                  <a:pt x="223938" y="132813"/>
                </a:moveTo>
                <a:lnTo>
                  <a:pt x="458383" y="255428"/>
                </a:lnTo>
              </a:path>
            </a:pathLst>
          </a:custGeom>
          <a:ln w="1022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838231" y="4974896"/>
            <a:ext cx="379095" cy="513715"/>
            <a:chOff x="5314230" y="4974895"/>
            <a:chExt cx="379095" cy="513715"/>
          </a:xfrm>
        </p:grpSpPr>
        <p:sp>
          <p:nvSpPr>
            <p:cNvPr id="47" name="object 47"/>
            <p:cNvSpPr/>
            <p:nvPr/>
          </p:nvSpPr>
          <p:spPr>
            <a:xfrm>
              <a:off x="5417239" y="4976800"/>
              <a:ext cx="173355" cy="163830"/>
            </a:xfrm>
            <a:custGeom>
              <a:avLst/>
              <a:gdLst/>
              <a:ahLst/>
              <a:cxnLst/>
              <a:rect l="l" t="t" r="r" b="b"/>
              <a:pathLst>
                <a:path w="173354" h="163829">
                  <a:moveTo>
                    <a:pt x="0" y="81704"/>
                  </a:moveTo>
                  <a:lnTo>
                    <a:pt x="6972" y="111712"/>
                  </a:lnTo>
                  <a:lnTo>
                    <a:pt x="25373" y="137841"/>
                  </a:lnTo>
                  <a:lnTo>
                    <a:pt x="51428" y="156300"/>
                  </a:lnTo>
                  <a:lnTo>
                    <a:pt x="81365" y="163295"/>
                  </a:lnTo>
                  <a:lnTo>
                    <a:pt x="117241" y="157750"/>
                  </a:lnTo>
                  <a:lnTo>
                    <a:pt x="146423" y="141708"/>
                  </a:lnTo>
                  <a:lnTo>
                    <a:pt x="166037" y="116063"/>
                  </a:lnTo>
                  <a:lnTo>
                    <a:pt x="173213" y="81704"/>
                  </a:lnTo>
                  <a:lnTo>
                    <a:pt x="167472" y="47425"/>
                  </a:lnTo>
                  <a:lnTo>
                    <a:pt x="150250" y="21730"/>
                  </a:lnTo>
                  <a:lnTo>
                    <a:pt x="121548" y="5595"/>
                  </a:lnTo>
                  <a:lnTo>
                    <a:pt x="81365" y="0"/>
                  </a:lnTo>
                  <a:lnTo>
                    <a:pt x="47242" y="7045"/>
                  </a:lnTo>
                  <a:lnTo>
                    <a:pt x="21652" y="25597"/>
                  </a:lnTo>
                  <a:lnTo>
                    <a:pt x="5577" y="51776"/>
                  </a:lnTo>
                  <a:lnTo>
                    <a:pt x="0" y="81704"/>
                  </a:lnTo>
                </a:path>
              </a:pathLst>
            </a:custGeom>
            <a:ln w="320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15183" y="5140096"/>
              <a:ext cx="377190" cy="347345"/>
            </a:xfrm>
            <a:custGeom>
              <a:avLst/>
              <a:gdLst/>
              <a:ahLst/>
              <a:cxnLst/>
              <a:rect l="l" t="t" r="r" b="b"/>
              <a:pathLst>
                <a:path w="377189" h="347345">
                  <a:moveTo>
                    <a:pt x="183421" y="0"/>
                  </a:moveTo>
                  <a:lnTo>
                    <a:pt x="183421" y="163639"/>
                  </a:lnTo>
                </a:path>
                <a:path w="377189" h="347345">
                  <a:moveTo>
                    <a:pt x="51034" y="51223"/>
                  </a:moveTo>
                  <a:lnTo>
                    <a:pt x="326007" y="51223"/>
                  </a:lnTo>
                </a:path>
                <a:path w="377189" h="347345">
                  <a:moveTo>
                    <a:pt x="0" y="347332"/>
                  </a:moveTo>
                  <a:lnTo>
                    <a:pt x="183421" y="163639"/>
                  </a:lnTo>
                  <a:lnTo>
                    <a:pt x="377041" y="347332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714514" y="5566356"/>
            <a:ext cx="629285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Atendente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10828" y="5318505"/>
            <a:ext cx="1525905" cy="783590"/>
            <a:chOff x="5686827" y="5318505"/>
            <a:chExt cx="1525905" cy="783590"/>
          </a:xfrm>
        </p:grpSpPr>
        <p:sp>
          <p:nvSpPr>
            <p:cNvPr id="51" name="object 51"/>
            <p:cNvSpPr/>
            <p:nvPr/>
          </p:nvSpPr>
          <p:spPr>
            <a:xfrm>
              <a:off x="6507231" y="5732382"/>
              <a:ext cx="703580" cy="367665"/>
            </a:xfrm>
            <a:custGeom>
              <a:avLst/>
              <a:gdLst/>
              <a:ahLst/>
              <a:cxnLst/>
              <a:rect l="l" t="t" r="r" b="b"/>
              <a:pathLst>
                <a:path w="703579" h="367664">
                  <a:moveTo>
                    <a:pt x="346471" y="0"/>
                  </a:moveTo>
                  <a:lnTo>
                    <a:pt x="280903" y="2940"/>
                  </a:lnTo>
                  <a:lnTo>
                    <a:pt x="220539" y="11424"/>
                  </a:lnTo>
                  <a:lnTo>
                    <a:pt x="166050" y="24950"/>
                  </a:lnTo>
                  <a:lnTo>
                    <a:pt x="118104" y="43013"/>
                  </a:lnTo>
                  <a:lnTo>
                    <a:pt x="77374" y="65110"/>
                  </a:lnTo>
                  <a:lnTo>
                    <a:pt x="44528" y="90738"/>
                  </a:lnTo>
                  <a:lnTo>
                    <a:pt x="5171" y="150573"/>
                  </a:lnTo>
                  <a:lnTo>
                    <a:pt x="0" y="183772"/>
                  </a:lnTo>
                  <a:lnTo>
                    <a:pt x="5505" y="216972"/>
                  </a:lnTo>
                  <a:lnTo>
                    <a:pt x="46786" y="276807"/>
                  </a:lnTo>
                  <a:lnTo>
                    <a:pt x="80720" y="302435"/>
                  </a:lnTo>
                  <a:lnTo>
                    <a:pt x="122287" y="324532"/>
                  </a:lnTo>
                  <a:lnTo>
                    <a:pt x="170567" y="342596"/>
                  </a:lnTo>
                  <a:lnTo>
                    <a:pt x="224638" y="356121"/>
                  </a:lnTo>
                  <a:lnTo>
                    <a:pt x="283580" y="364606"/>
                  </a:lnTo>
                  <a:lnTo>
                    <a:pt x="346471" y="367546"/>
                  </a:lnTo>
                  <a:lnTo>
                    <a:pt x="403493" y="365434"/>
                  </a:lnTo>
                  <a:lnTo>
                    <a:pt x="457889" y="359221"/>
                  </a:lnTo>
                  <a:lnTo>
                    <a:pt x="508866" y="349089"/>
                  </a:lnTo>
                  <a:lnTo>
                    <a:pt x="555626" y="335220"/>
                  </a:lnTo>
                  <a:lnTo>
                    <a:pt x="597375" y="317798"/>
                  </a:lnTo>
                  <a:lnTo>
                    <a:pt x="633317" y="297004"/>
                  </a:lnTo>
                  <a:lnTo>
                    <a:pt x="684598" y="246035"/>
                  </a:lnTo>
                  <a:lnTo>
                    <a:pt x="703106" y="183773"/>
                  </a:lnTo>
                  <a:lnTo>
                    <a:pt x="698624" y="151321"/>
                  </a:lnTo>
                  <a:lnTo>
                    <a:pt x="664599" y="94523"/>
                  </a:lnTo>
                  <a:lnTo>
                    <a:pt x="601229" y="49747"/>
                  </a:lnTo>
                  <a:lnTo>
                    <a:pt x="560066" y="32325"/>
                  </a:lnTo>
                  <a:lnTo>
                    <a:pt x="513398" y="18457"/>
                  </a:lnTo>
                  <a:lnTo>
                    <a:pt x="461836" y="8324"/>
                  </a:lnTo>
                  <a:lnTo>
                    <a:pt x="405990" y="2111"/>
                  </a:lnTo>
                  <a:lnTo>
                    <a:pt x="34647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7231" y="5732382"/>
              <a:ext cx="703580" cy="367665"/>
            </a:xfrm>
            <a:custGeom>
              <a:avLst/>
              <a:gdLst/>
              <a:ahLst/>
              <a:cxnLst/>
              <a:rect l="l" t="t" r="r" b="b"/>
              <a:pathLst>
                <a:path w="703579" h="367664">
                  <a:moveTo>
                    <a:pt x="0" y="183772"/>
                  </a:moveTo>
                  <a:lnTo>
                    <a:pt x="5381" y="216224"/>
                  </a:lnTo>
                  <a:lnTo>
                    <a:pt x="5505" y="216972"/>
                  </a:lnTo>
                  <a:lnTo>
                    <a:pt x="21408" y="248151"/>
                  </a:lnTo>
                  <a:lnTo>
                    <a:pt x="46786" y="276807"/>
                  </a:lnTo>
                  <a:lnTo>
                    <a:pt x="80720" y="302435"/>
                  </a:lnTo>
                  <a:lnTo>
                    <a:pt x="122287" y="324532"/>
                  </a:lnTo>
                  <a:lnTo>
                    <a:pt x="170567" y="342596"/>
                  </a:lnTo>
                  <a:lnTo>
                    <a:pt x="224638" y="356121"/>
                  </a:lnTo>
                  <a:lnTo>
                    <a:pt x="283580" y="364606"/>
                  </a:lnTo>
                  <a:lnTo>
                    <a:pt x="346471" y="367546"/>
                  </a:lnTo>
                  <a:lnTo>
                    <a:pt x="403493" y="365434"/>
                  </a:lnTo>
                  <a:lnTo>
                    <a:pt x="457889" y="359221"/>
                  </a:lnTo>
                  <a:lnTo>
                    <a:pt x="508866" y="349089"/>
                  </a:lnTo>
                  <a:lnTo>
                    <a:pt x="555626" y="335220"/>
                  </a:lnTo>
                  <a:lnTo>
                    <a:pt x="597375" y="317798"/>
                  </a:lnTo>
                  <a:lnTo>
                    <a:pt x="633317" y="297004"/>
                  </a:lnTo>
                  <a:lnTo>
                    <a:pt x="684598" y="246035"/>
                  </a:lnTo>
                  <a:lnTo>
                    <a:pt x="703106" y="183773"/>
                  </a:lnTo>
                  <a:lnTo>
                    <a:pt x="698624" y="151321"/>
                  </a:lnTo>
                  <a:lnTo>
                    <a:pt x="664599" y="94523"/>
                  </a:lnTo>
                  <a:lnTo>
                    <a:pt x="601229" y="49747"/>
                  </a:lnTo>
                  <a:lnTo>
                    <a:pt x="560066" y="32325"/>
                  </a:lnTo>
                  <a:lnTo>
                    <a:pt x="513398" y="18457"/>
                  </a:lnTo>
                  <a:lnTo>
                    <a:pt x="461836" y="8324"/>
                  </a:lnTo>
                  <a:lnTo>
                    <a:pt x="405990" y="2111"/>
                  </a:lnTo>
                  <a:lnTo>
                    <a:pt x="346471" y="0"/>
                  </a:lnTo>
                  <a:lnTo>
                    <a:pt x="280903" y="2940"/>
                  </a:lnTo>
                  <a:lnTo>
                    <a:pt x="220539" y="11424"/>
                  </a:lnTo>
                  <a:lnTo>
                    <a:pt x="166050" y="24950"/>
                  </a:lnTo>
                  <a:lnTo>
                    <a:pt x="118104" y="43013"/>
                  </a:lnTo>
                  <a:lnTo>
                    <a:pt x="77374" y="65110"/>
                  </a:lnTo>
                  <a:lnTo>
                    <a:pt x="44528" y="90738"/>
                  </a:lnTo>
                  <a:lnTo>
                    <a:pt x="5171" y="150573"/>
                  </a:lnTo>
                  <a:lnTo>
                    <a:pt x="0" y="183772"/>
                  </a:lnTo>
                </a:path>
              </a:pathLst>
            </a:custGeom>
            <a:ln w="320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2224" y="5323903"/>
              <a:ext cx="805180" cy="408940"/>
            </a:xfrm>
            <a:custGeom>
              <a:avLst/>
              <a:gdLst/>
              <a:ahLst/>
              <a:cxnLst/>
              <a:rect l="l" t="t" r="r" b="b"/>
              <a:pathLst>
                <a:path w="805179" h="408939">
                  <a:moveTo>
                    <a:pt x="397391" y="204228"/>
                  </a:moveTo>
                  <a:lnTo>
                    <a:pt x="804843" y="408479"/>
                  </a:lnTo>
                  <a:lnTo>
                    <a:pt x="723421" y="316598"/>
                  </a:lnTo>
                </a:path>
                <a:path w="805179" h="408939">
                  <a:moveTo>
                    <a:pt x="804843" y="408479"/>
                  </a:moveTo>
                  <a:lnTo>
                    <a:pt x="672375" y="398245"/>
                  </a:lnTo>
                </a:path>
                <a:path w="805179" h="408939">
                  <a:moveTo>
                    <a:pt x="397391" y="204228"/>
                  </a:moveTo>
                  <a:lnTo>
                    <a:pt x="0" y="0"/>
                  </a:lnTo>
                </a:path>
              </a:pathLst>
            </a:custGeom>
            <a:ln w="1022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896341" y="6179109"/>
            <a:ext cx="96901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Gerenciar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Livros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395759" y="4985512"/>
            <a:ext cx="378460" cy="513080"/>
            <a:chOff x="7871759" y="4985512"/>
            <a:chExt cx="378460" cy="513080"/>
          </a:xfrm>
        </p:grpSpPr>
        <p:sp>
          <p:nvSpPr>
            <p:cNvPr id="56" name="object 56"/>
            <p:cNvSpPr/>
            <p:nvPr/>
          </p:nvSpPr>
          <p:spPr>
            <a:xfrm>
              <a:off x="7974309" y="4987114"/>
              <a:ext cx="173355" cy="163830"/>
            </a:xfrm>
            <a:custGeom>
              <a:avLst/>
              <a:gdLst/>
              <a:ahLst/>
              <a:cxnLst/>
              <a:rect l="l" t="t" r="r" b="b"/>
              <a:pathLst>
                <a:path w="173354" h="163829">
                  <a:moveTo>
                    <a:pt x="0" y="81590"/>
                  </a:moveTo>
                  <a:lnTo>
                    <a:pt x="7008" y="111664"/>
                  </a:lnTo>
                  <a:lnTo>
                    <a:pt x="25494" y="137827"/>
                  </a:lnTo>
                  <a:lnTo>
                    <a:pt x="51645" y="156298"/>
                  </a:lnTo>
                  <a:lnTo>
                    <a:pt x="81651" y="163295"/>
                  </a:lnTo>
                  <a:lnTo>
                    <a:pt x="117351" y="157732"/>
                  </a:lnTo>
                  <a:lnTo>
                    <a:pt x="146457" y="141651"/>
                  </a:lnTo>
                  <a:lnTo>
                    <a:pt x="166055" y="115966"/>
                  </a:lnTo>
                  <a:lnTo>
                    <a:pt x="173235" y="81590"/>
                  </a:lnTo>
                  <a:lnTo>
                    <a:pt x="167484" y="47377"/>
                  </a:lnTo>
                  <a:lnTo>
                    <a:pt x="150268" y="21716"/>
                  </a:lnTo>
                  <a:lnTo>
                    <a:pt x="121639" y="5594"/>
                  </a:lnTo>
                  <a:lnTo>
                    <a:pt x="81650" y="0"/>
                  </a:lnTo>
                  <a:lnTo>
                    <a:pt x="47358" y="7028"/>
                  </a:lnTo>
                  <a:lnTo>
                    <a:pt x="21683" y="25539"/>
                  </a:lnTo>
                  <a:lnTo>
                    <a:pt x="5579" y="51679"/>
                  </a:lnTo>
                  <a:lnTo>
                    <a:pt x="0" y="81590"/>
                  </a:lnTo>
                </a:path>
              </a:pathLst>
            </a:custGeom>
            <a:ln w="320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72561" y="5150409"/>
              <a:ext cx="377190" cy="347345"/>
            </a:xfrm>
            <a:custGeom>
              <a:avLst/>
              <a:gdLst/>
              <a:ahLst/>
              <a:cxnLst/>
              <a:rect l="l" t="t" r="r" b="b"/>
              <a:pathLst>
                <a:path w="377190" h="347345">
                  <a:moveTo>
                    <a:pt x="183399" y="0"/>
                  </a:moveTo>
                  <a:lnTo>
                    <a:pt x="183399" y="163180"/>
                  </a:lnTo>
                </a:path>
                <a:path w="377190" h="347345">
                  <a:moveTo>
                    <a:pt x="50703" y="40909"/>
                  </a:moveTo>
                  <a:lnTo>
                    <a:pt x="325916" y="40909"/>
                  </a:lnTo>
                </a:path>
                <a:path w="377190" h="347345">
                  <a:moveTo>
                    <a:pt x="0" y="346999"/>
                  </a:moveTo>
                  <a:lnTo>
                    <a:pt x="183399" y="163180"/>
                  </a:lnTo>
                  <a:lnTo>
                    <a:pt x="376733" y="346999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404188" y="5576601"/>
            <a:ext cx="35306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Leitor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019464" y="4373010"/>
            <a:ext cx="706755" cy="370840"/>
            <a:chOff x="6495463" y="4373010"/>
            <a:chExt cx="706755" cy="370840"/>
          </a:xfrm>
        </p:grpSpPr>
        <p:sp>
          <p:nvSpPr>
            <p:cNvPr id="60" name="object 60"/>
            <p:cNvSpPr/>
            <p:nvPr/>
          </p:nvSpPr>
          <p:spPr>
            <a:xfrm>
              <a:off x="6497067" y="4374613"/>
              <a:ext cx="703580" cy="367665"/>
            </a:xfrm>
            <a:custGeom>
              <a:avLst/>
              <a:gdLst/>
              <a:ahLst/>
              <a:cxnLst/>
              <a:rect l="l" t="t" r="r" b="b"/>
              <a:pathLst>
                <a:path w="703579" h="367664">
                  <a:moveTo>
                    <a:pt x="346358" y="0"/>
                  </a:moveTo>
                  <a:lnTo>
                    <a:pt x="280793" y="2937"/>
                  </a:lnTo>
                  <a:lnTo>
                    <a:pt x="220440" y="11417"/>
                  </a:lnTo>
                  <a:lnTo>
                    <a:pt x="165965" y="24938"/>
                  </a:lnTo>
                  <a:lnTo>
                    <a:pt x="118038" y="42997"/>
                  </a:lnTo>
                  <a:lnTo>
                    <a:pt x="77326" y="65092"/>
                  </a:lnTo>
                  <a:lnTo>
                    <a:pt x="44498" y="90723"/>
                  </a:lnTo>
                  <a:lnTo>
                    <a:pt x="5167" y="150582"/>
                  </a:lnTo>
                  <a:lnTo>
                    <a:pt x="0" y="183807"/>
                  </a:lnTo>
                  <a:lnTo>
                    <a:pt x="5505" y="216907"/>
                  </a:lnTo>
                  <a:lnTo>
                    <a:pt x="46782" y="276658"/>
                  </a:lnTo>
                  <a:lnTo>
                    <a:pt x="80710" y="302285"/>
                  </a:lnTo>
                  <a:lnTo>
                    <a:pt x="122268" y="324399"/>
                  </a:lnTo>
                  <a:lnTo>
                    <a:pt x="170533" y="342489"/>
                  </a:lnTo>
                  <a:lnTo>
                    <a:pt x="224585" y="356043"/>
                  </a:lnTo>
                  <a:lnTo>
                    <a:pt x="283500" y="364551"/>
                  </a:lnTo>
                  <a:lnTo>
                    <a:pt x="346357" y="367500"/>
                  </a:lnTo>
                  <a:lnTo>
                    <a:pt x="403407" y="365383"/>
                  </a:lnTo>
                  <a:lnTo>
                    <a:pt x="457819" y="359155"/>
                  </a:lnTo>
                  <a:lnTo>
                    <a:pt x="508802" y="349004"/>
                  </a:lnTo>
                  <a:lnTo>
                    <a:pt x="555561" y="335117"/>
                  </a:lnTo>
                  <a:lnTo>
                    <a:pt x="597304" y="317681"/>
                  </a:lnTo>
                  <a:lnTo>
                    <a:pt x="633236" y="296882"/>
                  </a:lnTo>
                  <a:lnTo>
                    <a:pt x="684495" y="245947"/>
                  </a:lnTo>
                  <a:lnTo>
                    <a:pt x="702991" y="183807"/>
                  </a:lnTo>
                  <a:lnTo>
                    <a:pt x="698509" y="151343"/>
                  </a:lnTo>
                  <a:lnTo>
                    <a:pt x="664485" y="94529"/>
                  </a:lnTo>
                  <a:lnTo>
                    <a:pt x="601115" y="49747"/>
                  </a:lnTo>
                  <a:lnTo>
                    <a:pt x="559952" y="32324"/>
                  </a:lnTo>
                  <a:lnTo>
                    <a:pt x="513284" y="18455"/>
                  </a:lnTo>
                  <a:lnTo>
                    <a:pt x="461722" y="8323"/>
                  </a:lnTo>
                  <a:lnTo>
                    <a:pt x="405876" y="2110"/>
                  </a:lnTo>
                  <a:lnTo>
                    <a:pt x="34635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7067" y="4374613"/>
              <a:ext cx="703580" cy="367665"/>
            </a:xfrm>
            <a:custGeom>
              <a:avLst/>
              <a:gdLst/>
              <a:ahLst/>
              <a:cxnLst/>
              <a:rect l="l" t="t" r="r" b="b"/>
              <a:pathLst>
                <a:path w="703579" h="367664">
                  <a:moveTo>
                    <a:pt x="0" y="183807"/>
                  </a:moveTo>
                  <a:lnTo>
                    <a:pt x="5385" y="216184"/>
                  </a:lnTo>
                  <a:lnTo>
                    <a:pt x="5505" y="216907"/>
                  </a:lnTo>
                  <a:lnTo>
                    <a:pt x="21407" y="248028"/>
                  </a:lnTo>
                  <a:lnTo>
                    <a:pt x="46782" y="276658"/>
                  </a:lnTo>
                  <a:lnTo>
                    <a:pt x="80710" y="302285"/>
                  </a:lnTo>
                  <a:lnTo>
                    <a:pt x="122268" y="324399"/>
                  </a:lnTo>
                  <a:lnTo>
                    <a:pt x="170533" y="342489"/>
                  </a:lnTo>
                  <a:lnTo>
                    <a:pt x="224585" y="356043"/>
                  </a:lnTo>
                  <a:lnTo>
                    <a:pt x="283500" y="364551"/>
                  </a:lnTo>
                  <a:lnTo>
                    <a:pt x="346358" y="367500"/>
                  </a:lnTo>
                  <a:lnTo>
                    <a:pt x="403407" y="365383"/>
                  </a:lnTo>
                  <a:lnTo>
                    <a:pt x="457819" y="359155"/>
                  </a:lnTo>
                  <a:lnTo>
                    <a:pt x="508802" y="349004"/>
                  </a:lnTo>
                  <a:lnTo>
                    <a:pt x="555561" y="335117"/>
                  </a:lnTo>
                  <a:lnTo>
                    <a:pt x="597304" y="317681"/>
                  </a:lnTo>
                  <a:lnTo>
                    <a:pt x="633236" y="296882"/>
                  </a:lnTo>
                  <a:lnTo>
                    <a:pt x="684495" y="245947"/>
                  </a:lnTo>
                  <a:lnTo>
                    <a:pt x="702992" y="183807"/>
                  </a:lnTo>
                  <a:lnTo>
                    <a:pt x="698509" y="151343"/>
                  </a:lnTo>
                  <a:lnTo>
                    <a:pt x="664485" y="94529"/>
                  </a:lnTo>
                  <a:lnTo>
                    <a:pt x="601115" y="49747"/>
                  </a:lnTo>
                  <a:lnTo>
                    <a:pt x="559952" y="32324"/>
                  </a:lnTo>
                  <a:lnTo>
                    <a:pt x="513284" y="18455"/>
                  </a:lnTo>
                  <a:lnTo>
                    <a:pt x="461722" y="8323"/>
                  </a:lnTo>
                  <a:lnTo>
                    <a:pt x="405877" y="2110"/>
                  </a:lnTo>
                  <a:lnTo>
                    <a:pt x="346358" y="0"/>
                  </a:lnTo>
                  <a:lnTo>
                    <a:pt x="280793" y="2937"/>
                  </a:lnTo>
                  <a:lnTo>
                    <a:pt x="220440" y="11417"/>
                  </a:lnTo>
                  <a:lnTo>
                    <a:pt x="165965" y="24938"/>
                  </a:lnTo>
                  <a:lnTo>
                    <a:pt x="118038" y="42997"/>
                  </a:lnTo>
                  <a:lnTo>
                    <a:pt x="77327" y="65092"/>
                  </a:lnTo>
                  <a:lnTo>
                    <a:pt x="44499" y="90723"/>
                  </a:lnTo>
                  <a:lnTo>
                    <a:pt x="5167" y="150582"/>
                  </a:lnTo>
                  <a:lnTo>
                    <a:pt x="0" y="183807"/>
                  </a:lnTo>
                </a:path>
              </a:pathLst>
            </a:custGeom>
            <a:ln w="320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824969" y="4821053"/>
            <a:ext cx="1101725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Gerenciar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Leitores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16225" y="4823819"/>
            <a:ext cx="601345" cy="296545"/>
          </a:xfrm>
          <a:custGeom>
            <a:avLst/>
            <a:gdLst/>
            <a:ahLst/>
            <a:cxnLst/>
            <a:rect l="l" t="t" r="r" b="b"/>
            <a:pathLst>
              <a:path w="601345" h="296545">
                <a:moveTo>
                  <a:pt x="295413" y="152981"/>
                </a:moveTo>
                <a:lnTo>
                  <a:pt x="601002" y="0"/>
                </a:lnTo>
                <a:lnTo>
                  <a:pt x="519581" y="102102"/>
                </a:lnTo>
              </a:path>
              <a:path w="601345" h="296545">
                <a:moveTo>
                  <a:pt x="601002" y="0"/>
                </a:moveTo>
                <a:lnTo>
                  <a:pt x="478813" y="10198"/>
                </a:lnTo>
              </a:path>
              <a:path w="601345" h="296545">
                <a:moveTo>
                  <a:pt x="295413" y="152981"/>
                </a:moveTo>
                <a:lnTo>
                  <a:pt x="0" y="296108"/>
                </a:lnTo>
              </a:path>
            </a:pathLst>
          </a:custGeom>
          <a:ln w="1022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6929436" y="2662238"/>
            <a:ext cx="1471930" cy="847725"/>
            <a:chOff x="5405436" y="2662237"/>
            <a:chExt cx="1471930" cy="847725"/>
          </a:xfrm>
        </p:grpSpPr>
        <p:sp>
          <p:nvSpPr>
            <p:cNvPr id="65" name="object 65"/>
            <p:cNvSpPr/>
            <p:nvPr/>
          </p:nvSpPr>
          <p:spPr>
            <a:xfrm>
              <a:off x="5410198" y="2666999"/>
              <a:ext cx="1462405" cy="838200"/>
            </a:xfrm>
            <a:custGeom>
              <a:avLst/>
              <a:gdLst/>
              <a:ahLst/>
              <a:cxnLst/>
              <a:rect l="l" t="t" r="r" b="b"/>
              <a:pathLst>
                <a:path w="1462404" h="838200">
                  <a:moveTo>
                    <a:pt x="1201687" y="0"/>
                  </a:moveTo>
                  <a:lnTo>
                    <a:pt x="0" y="0"/>
                  </a:lnTo>
                  <a:lnTo>
                    <a:pt x="0" y="219485"/>
                  </a:lnTo>
                  <a:lnTo>
                    <a:pt x="887001" y="219485"/>
                  </a:lnTo>
                  <a:lnTo>
                    <a:pt x="887001" y="571529"/>
                  </a:lnTo>
                  <a:lnTo>
                    <a:pt x="626600" y="571529"/>
                  </a:lnTo>
                  <a:lnTo>
                    <a:pt x="1044378" y="838200"/>
                  </a:lnTo>
                  <a:lnTo>
                    <a:pt x="1462087" y="571529"/>
                  </a:lnTo>
                  <a:lnTo>
                    <a:pt x="1201687" y="571529"/>
                  </a:lnTo>
                  <a:lnTo>
                    <a:pt x="1201687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10198" y="2667000"/>
              <a:ext cx="1462405" cy="838200"/>
            </a:xfrm>
            <a:custGeom>
              <a:avLst/>
              <a:gdLst/>
              <a:ahLst/>
              <a:cxnLst/>
              <a:rect l="l" t="t" r="r" b="b"/>
              <a:pathLst>
                <a:path w="1462404" h="838200">
                  <a:moveTo>
                    <a:pt x="1044377" y="838199"/>
                  </a:moveTo>
                  <a:lnTo>
                    <a:pt x="626599" y="571528"/>
                  </a:lnTo>
                  <a:lnTo>
                    <a:pt x="887000" y="571528"/>
                  </a:lnTo>
                  <a:lnTo>
                    <a:pt x="887000" y="219484"/>
                  </a:lnTo>
                  <a:lnTo>
                    <a:pt x="0" y="219484"/>
                  </a:lnTo>
                  <a:lnTo>
                    <a:pt x="0" y="0"/>
                  </a:lnTo>
                  <a:lnTo>
                    <a:pt x="1201686" y="0"/>
                  </a:lnTo>
                  <a:lnTo>
                    <a:pt x="1201686" y="571528"/>
                  </a:lnTo>
                  <a:lnTo>
                    <a:pt x="1462087" y="571528"/>
                  </a:lnTo>
                  <a:lnTo>
                    <a:pt x="1044377" y="838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7616" y="6510020"/>
            <a:ext cx="219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677" y="360998"/>
            <a:ext cx="7186930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4357370" algn="l"/>
              </a:tabLst>
            </a:pPr>
            <a:r>
              <a:rPr spc="-10" dirty="0" err="1"/>
              <a:t>Relacionamentos</a:t>
            </a:r>
            <a:r>
              <a:rPr lang="pt-BR" dirty="0"/>
              <a:t> </a:t>
            </a:r>
            <a:r>
              <a:rPr dirty="0"/>
              <a:t>entre</a:t>
            </a:r>
            <a:r>
              <a:rPr spc="-40" dirty="0"/>
              <a:t> </a:t>
            </a:r>
            <a:r>
              <a:rPr spc="-10" dirty="0"/>
              <a:t>casos </a:t>
            </a:r>
            <a:r>
              <a:rPr dirty="0"/>
              <a:t>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5428" y="2050733"/>
            <a:ext cx="7637145" cy="3601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21590" indent="-342900" algn="just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20" dirty="0">
                <a:latin typeface="Arial MT"/>
                <a:cs typeface="Arial MT"/>
              </a:rPr>
              <a:t>Pode-</a:t>
            </a:r>
            <a:r>
              <a:rPr sz="2800" dirty="0">
                <a:latin typeface="Arial MT"/>
                <a:cs typeface="Arial MT"/>
              </a:rPr>
              <a:t>se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execução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um </a:t>
            </a:r>
            <a:r>
              <a:rPr sz="2800" dirty="0">
                <a:latin typeface="Arial MT"/>
                <a:cs typeface="Arial MT"/>
              </a:rPr>
              <a:t>caso</a:t>
            </a:r>
            <a:r>
              <a:rPr sz="2800" spc="-3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uso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implique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na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execução</a:t>
            </a:r>
            <a:r>
              <a:rPr sz="2800" spc="-2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25" dirty="0">
                <a:latin typeface="Arial MT"/>
                <a:cs typeface="Arial MT"/>
              </a:rPr>
              <a:t>  um </a:t>
            </a:r>
            <a:r>
              <a:rPr sz="2800" spc="-10" dirty="0">
                <a:latin typeface="Arial MT"/>
                <a:cs typeface="Arial MT"/>
              </a:rPr>
              <a:t>outro.</a:t>
            </a:r>
            <a:endParaRPr sz="2800">
              <a:latin typeface="Arial MT"/>
              <a:cs typeface="Arial MT"/>
            </a:endParaRPr>
          </a:p>
          <a:p>
            <a:pPr marL="355600" marR="21590" indent="-342900" algn="just">
              <a:lnSpc>
                <a:spcPct val="102000"/>
              </a:lnSpc>
              <a:spcBef>
                <a:spcPts val="5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Ou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um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uso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possui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uma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parte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se </a:t>
            </a:r>
            <a:r>
              <a:rPr sz="2800" dirty="0">
                <a:latin typeface="Arial MT"/>
                <a:cs typeface="Arial MT"/>
              </a:rPr>
              <a:t>repete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outros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casos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uso.</a:t>
            </a:r>
            <a:endParaRPr sz="2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6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evitar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redundância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texto,</a:t>
            </a:r>
            <a:r>
              <a:rPr sz="2800" spc="75" dirty="0">
                <a:latin typeface="Arial MT"/>
                <a:cs typeface="Arial MT"/>
              </a:rPr>
              <a:t>  </a:t>
            </a:r>
            <a:r>
              <a:rPr sz="2800" spc="-25" dirty="0">
                <a:latin typeface="Arial MT"/>
                <a:cs typeface="Arial MT"/>
              </a:rPr>
              <a:t>pode-se </a:t>
            </a:r>
            <a:r>
              <a:rPr sz="2800" spc="85" dirty="0">
                <a:latin typeface="Arial MT"/>
                <a:cs typeface="Arial MT"/>
              </a:rPr>
              <a:t>isolar</a:t>
            </a:r>
            <a:r>
              <a:rPr sz="2800" spc="385" dirty="0">
                <a:latin typeface="Arial MT"/>
                <a:cs typeface="Arial MT"/>
              </a:rPr>
              <a:t>  </a:t>
            </a:r>
            <a:r>
              <a:rPr sz="2800" spc="80" dirty="0">
                <a:latin typeface="Arial MT"/>
                <a:cs typeface="Arial MT"/>
              </a:rPr>
              <a:t>essas</a:t>
            </a:r>
            <a:r>
              <a:rPr sz="2800" spc="390" dirty="0">
                <a:latin typeface="Arial MT"/>
                <a:cs typeface="Arial MT"/>
              </a:rPr>
              <a:t>  </a:t>
            </a:r>
            <a:r>
              <a:rPr sz="2800" spc="85" dirty="0">
                <a:latin typeface="Arial MT"/>
                <a:cs typeface="Arial MT"/>
              </a:rPr>
              <a:t>partes</a:t>
            </a:r>
            <a:r>
              <a:rPr sz="2800" spc="38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em</a:t>
            </a:r>
            <a:r>
              <a:rPr sz="2800" spc="390" dirty="0">
                <a:latin typeface="Arial MT"/>
                <a:cs typeface="Arial MT"/>
              </a:rPr>
              <a:t>  </a:t>
            </a:r>
            <a:r>
              <a:rPr sz="2800" spc="80" dirty="0">
                <a:latin typeface="Arial MT"/>
                <a:cs typeface="Arial MT"/>
              </a:rPr>
              <a:t>casos</a:t>
            </a:r>
            <a:r>
              <a:rPr sz="2800" spc="39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385" dirty="0">
                <a:latin typeface="Arial MT"/>
                <a:cs typeface="Arial MT"/>
              </a:rPr>
              <a:t>  </a:t>
            </a:r>
            <a:r>
              <a:rPr sz="2800" spc="75" dirty="0">
                <a:latin typeface="Arial MT"/>
                <a:cs typeface="Arial MT"/>
              </a:rPr>
              <a:t>uso </a:t>
            </a:r>
            <a:r>
              <a:rPr sz="2800" dirty="0">
                <a:latin typeface="Arial MT"/>
                <a:cs typeface="Arial MT"/>
              </a:rPr>
              <a:t>separados,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relacioná-</a:t>
            </a:r>
            <a:r>
              <a:rPr sz="2800" dirty="0">
                <a:latin typeface="Arial MT"/>
                <a:cs typeface="Arial MT"/>
              </a:rPr>
              <a:t>los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aos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outros.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7616" y="6510020"/>
            <a:ext cx="219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677" y="1096127"/>
            <a:ext cx="667385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8450" algn="l"/>
              </a:tabLst>
            </a:pPr>
            <a:r>
              <a:rPr spc="-10" dirty="0"/>
              <a:t>Relacionamento</a:t>
            </a:r>
            <a:r>
              <a:rPr dirty="0"/>
              <a:t>	</a:t>
            </a:r>
            <a:r>
              <a:rPr spc="-10" dirty="0"/>
              <a:t>&lt;include&gt;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7541" y="2093595"/>
            <a:ext cx="8123555" cy="2179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900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Uso</a:t>
            </a:r>
            <a:r>
              <a:rPr sz="28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principal</a:t>
            </a:r>
            <a:r>
              <a:rPr sz="2800" dirty="0">
                <a:latin typeface="Tahoma"/>
                <a:cs typeface="Tahoma"/>
              </a:rPr>
              <a:t>: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Quando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caso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possui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um </a:t>
            </a:r>
            <a:r>
              <a:rPr sz="2800" dirty="0">
                <a:latin typeface="Tahoma"/>
                <a:cs typeface="Tahoma"/>
              </a:rPr>
              <a:t>comportamento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parcial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comum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vários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outros </a:t>
            </a:r>
            <a:r>
              <a:rPr sz="2800" dirty="0">
                <a:latin typeface="Tahoma"/>
                <a:cs typeface="Tahoma"/>
              </a:rPr>
              <a:t>casos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uso</a:t>
            </a:r>
            <a:endParaRPr sz="2800">
              <a:latin typeface="Tahoma"/>
              <a:cs typeface="Tahoma"/>
            </a:endParaRPr>
          </a:p>
          <a:p>
            <a:pPr marL="755015" lvl="1" indent="-285750">
              <a:spcBef>
                <a:spcPts val="5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Evitar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repetir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comportamento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ahoma"/>
                <a:cs typeface="Tahoma"/>
              </a:rPr>
              <a:t>reúso</a:t>
            </a:r>
            <a:endParaRPr sz="2400">
              <a:latin typeface="Tahoma"/>
              <a:cs typeface="Tahoma"/>
            </a:endParaRPr>
          </a:p>
          <a:p>
            <a:pPr marL="755015" lvl="1" indent="-285750"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inclusão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outro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obrigatória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1" y="4325239"/>
            <a:ext cx="1826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latin typeface="Tahoma"/>
                <a:cs typeface="Tahoma"/>
              </a:rPr>
              <a:t>Exemplo: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84610" y="4526053"/>
            <a:ext cx="6118225" cy="1863089"/>
            <a:chOff x="2560609" y="4526052"/>
            <a:chExt cx="6118225" cy="1863089"/>
          </a:xfrm>
        </p:grpSpPr>
        <p:sp>
          <p:nvSpPr>
            <p:cNvPr id="7" name="object 7"/>
            <p:cNvSpPr/>
            <p:nvPr/>
          </p:nvSpPr>
          <p:spPr>
            <a:xfrm>
              <a:off x="4565833" y="4527957"/>
              <a:ext cx="1017269" cy="516890"/>
            </a:xfrm>
            <a:custGeom>
              <a:avLst/>
              <a:gdLst/>
              <a:ahLst/>
              <a:cxnLst/>
              <a:rect l="l" t="t" r="r" b="b"/>
              <a:pathLst>
                <a:path w="1017270" h="516889">
                  <a:moveTo>
                    <a:pt x="0" y="250647"/>
                  </a:moveTo>
                  <a:lnTo>
                    <a:pt x="15101" y="316371"/>
                  </a:lnTo>
                  <a:lnTo>
                    <a:pt x="58041" y="375959"/>
                  </a:lnTo>
                  <a:lnTo>
                    <a:pt x="88843" y="402848"/>
                  </a:lnTo>
                  <a:lnTo>
                    <a:pt x="125276" y="427478"/>
                  </a:lnTo>
                  <a:lnTo>
                    <a:pt x="166897" y="449607"/>
                  </a:lnTo>
                  <a:lnTo>
                    <a:pt x="213262" y="468995"/>
                  </a:lnTo>
                  <a:lnTo>
                    <a:pt x="263929" y="485399"/>
                  </a:lnTo>
                  <a:lnTo>
                    <a:pt x="318455" y="498579"/>
                  </a:lnTo>
                  <a:lnTo>
                    <a:pt x="376395" y="508292"/>
                  </a:lnTo>
                  <a:lnTo>
                    <a:pt x="437309" y="514296"/>
                  </a:lnTo>
                  <a:lnTo>
                    <a:pt x="500751" y="516352"/>
                  </a:lnTo>
                  <a:lnTo>
                    <a:pt x="560032" y="514787"/>
                  </a:lnTo>
                  <a:lnTo>
                    <a:pt x="617538" y="510159"/>
                  </a:lnTo>
                  <a:lnTo>
                    <a:pt x="672849" y="502562"/>
                  </a:lnTo>
                  <a:lnTo>
                    <a:pt x="725547" y="492094"/>
                  </a:lnTo>
                  <a:lnTo>
                    <a:pt x="775214" y="478850"/>
                  </a:lnTo>
                  <a:lnTo>
                    <a:pt x="821430" y="462927"/>
                  </a:lnTo>
                  <a:lnTo>
                    <a:pt x="863777" y="444421"/>
                  </a:lnTo>
                  <a:lnTo>
                    <a:pt x="901836" y="423429"/>
                  </a:lnTo>
                  <a:lnTo>
                    <a:pt x="935189" y="400046"/>
                  </a:lnTo>
                  <a:lnTo>
                    <a:pt x="963416" y="374369"/>
                  </a:lnTo>
                  <a:lnTo>
                    <a:pt x="1002820" y="316518"/>
                  </a:lnTo>
                  <a:lnTo>
                    <a:pt x="1016699" y="250647"/>
                  </a:lnTo>
                  <a:lnTo>
                    <a:pt x="1013435" y="220303"/>
                  </a:lnTo>
                  <a:lnTo>
                    <a:pt x="987703" y="162452"/>
                  </a:lnTo>
                  <a:lnTo>
                    <a:pt x="938833" y="112193"/>
                  </a:lnTo>
                  <a:lnTo>
                    <a:pt x="906501" y="90007"/>
                  </a:lnTo>
                  <a:lnTo>
                    <a:pt x="869333" y="69953"/>
                  </a:lnTo>
                  <a:lnTo>
                    <a:pt x="827650" y="52159"/>
                  </a:lnTo>
                  <a:lnTo>
                    <a:pt x="781774" y="36753"/>
                  </a:lnTo>
                  <a:lnTo>
                    <a:pt x="732027" y="23862"/>
                  </a:lnTo>
                  <a:lnTo>
                    <a:pt x="678729" y="13614"/>
                  </a:lnTo>
                  <a:lnTo>
                    <a:pt x="622203" y="6136"/>
                  </a:lnTo>
                  <a:lnTo>
                    <a:pt x="562770" y="1555"/>
                  </a:lnTo>
                  <a:lnTo>
                    <a:pt x="500750" y="0"/>
                  </a:lnTo>
                  <a:lnTo>
                    <a:pt x="434395" y="2044"/>
                  </a:lnTo>
                  <a:lnTo>
                    <a:pt x="371499" y="7990"/>
                  </a:lnTo>
                  <a:lnTo>
                    <a:pt x="312385" y="17557"/>
                  </a:lnTo>
                  <a:lnTo>
                    <a:pt x="257374" y="30464"/>
                  </a:lnTo>
                  <a:lnTo>
                    <a:pt x="206788" y="46431"/>
                  </a:lnTo>
                  <a:lnTo>
                    <a:pt x="160949" y="65177"/>
                  </a:lnTo>
                  <a:lnTo>
                    <a:pt x="120178" y="86421"/>
                  </a:lnTo>
                  <a:lnTo>
                    <a:pt x="84797" y="109884"/>
                  </a:lnTo>
                  <a:lnTo>
                    <a:pt x="55128" y="135284"/>
                  </a:lnTo>
                  <a:lnTo>
                    <a:pt x="14211" y="190774"/>
                  </a:lnTo>
                  <a:lnTo>
                    <a:pt x="0" y="250647"/>
                  </a:lnTo>
                </a:path>
              </a:pathLst>
            </a:custGeom>
            <a:ln w="3543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3780" y="5132623"/>
              <a:ext cx="250825" cy="251460"/>
            </a:xfrm>
            <a:custGeom>
              <a:avLst/>
              <a:gdLst/>
              <a:ahLst/>
              <a:cxnLst/>
              <a:rect l="l" t="t" r="r" b="b"/>
              <a:pathLst>
                <a:path w="250825" h="251460">
                  <a:moveTo>
                    <a:pt x="0" y="118048"/>
                  </a:moveTo>
                  <a:lnTo>
                    <a:pt x="10109" y="169979"/>
                  </a:lnTo>
                  <a:lnTo>
                    <a:pt x="36782" y="212183"/>
                  </a:lnTo>
                  <a:lnTo>
                    <a:pt x="74537" y="240533"/>
                  </a:lnTo>
                  <a:lnTo>
                    <a:pt x="117893" y="250900"/>
                  </a:lnTo>
                  <a:lnTo>
                    <a:pt x="159935" y="245586"/>
                  </a:lnTo>
                  <a:lnTo>
                    <a:pt x="196357" y="229644"/>
                  </a:lnTo>
                  <a:lnTo>
                    <a:pt x="225019" y="203073"/>
                  </a:lnTo>
                  <a:lnTo>
                    <a:pt x="243784" y="165875"/>
                  </a:lnTo>
                  <a:lnTo>
                    <a:pt x="250515" y="118048"/>
                  </a:lnTo>
                  <a:lnTo>
                    <a:pt x="242216" y="68483"/>
                  </a:lnTo>
                  <a:lnTo>
                    <a:pt x="217334" y="31362"/>
                  </a:lnTo>
                  <a:lnTo>
                    <a:pt x="175886" y="8072"/>
                  </a:lnTo>
                  <a:lnTo>
                    <a:pt x="117893" y="0"/>
                  </a:lnTo>
                  <a:lnTo>
                    <a:pt x="68307" y="10153"/>
                  </a:lnTo>
                  <a:lnTo>
                    <a:pt x="31244" y="36913"/>
                  </a:lnTo>
                  <a:lnTo>
                    <a:pt x="8032" y="74729"/>
                  </a:lnTo>
                  <a:lnTo>
                    <a:pt x="0" y="118048"/>
                  </a:lnTo>
                </a:path>
              </a:pathLst>
            </a:custGeom>
            <a:ln w="3544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1561" y="5383524"/>
              <a:ext cx="560070" cy="501650"/>
            </a:xfrm>
            <a:custGeom>
              <a:avLst/>
              <a:gdLst/>
              <a:ahLst/>
              <a:cxnLst/>
              <a:rect l="l" t="t" r="r" b="b"/>
              <a:pathLst>
                <a:path w="560069" h="501650">
                  <a:moveTo>
                    <a:pt x="280111" y="0"/>
                  </a:moveTo>
                  <a:lnTo>
                    <a:pt x="280111" y="221166"/>
                  </a:lnTo>
                </a:path>
                <a:path w="560069" h="501650">
                  <a:moveTo>
                    <a:pt x="88651" y="59087"/>
                  </a:moveTo>
                  <a:lnTo>
                    <a:pt x="471623" y="59087"/>
                  </a:lnTo>
                </a:path>
                <a:path w="560069" h="501650">
                  <a:moveTo>
                    <a:pt x="0" y="501648"/>
                  </a:moveTo>
                  <a:lnTo>
                    <a:pt x="280111" y="221166"/>
                  </a:lnTo>
                  <a:lnTo>
                    <a:pt x="559894" y="501648"/>
                  </a:lnTo>
                </a:path>
              </a:pathLst>
            </a:custGeom>
            <a:ln w="317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6765" y="4926260"/>
              <a:ext cx="1444625" cy="487045"/>
            </a:xfrm>
            <a:custGeom>
              <a:avLst/>
              <a:gdLst/>
              <a:ahLst/>
              <a:cxnLst/>
              <a:rect l="l" t="t" r="r" b="b"/>
              <a:pathLst>
                <a:path w="1444625" h="487045">
                  <a:moveTo>
                    <a:pt x="722125" y="250647"/>
                  </a:moveTo>
                  <a:lnTo>
                    <a:pt x="1444251" y="14803"/>
                  </a:lnTo>
                  <a:lnTo>
                    <a:pt x="1311528" y="132851"/>
                  </a:lnTo>
                </a:path>
                <a:path w="1444625" h="487045">
                  <a:moveTo>
                    <a:pt x="1444251" y="14803"/>
                  </a:moveTo>
                  <a:lnTo>
                    <a:pt x="1267202" y="0"/>
                  </a:lnTo>
                </a:path>
                <a:path w="1444625" h="487045">
                  <a:moveTo>
                    <a:pt x="722125" y="250647"/>
                  </a:moveTo>
                  <a:lnTo>
                    <a:pt x="0" y="486870"/>
                  </a:lnTo>
                </a:path>
              </a:pathLst>
            </a:custGeom>
            <a:ln w="14769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4105" y="5855591"/>
              <a:ext cx="1017269" cy="531495"/>
            </a:xfrm>
            <a:custGeom>
              <a:avLst/>
              <a:gdLst/>
              <a:ahLst/>
              <a:cxnLst/>
              <a:rect l="l" t="t" r="r" b="b"/>
              <a:pathLst>
                <a:path w="1017270" h="531495">
                  <a:moveTo>
                    <a:pt x="0" y="265463"/>
                  </a:moveTo>
                  <a:lnTo>
                    <a:pt x="15101" y="331181"/>
                  </a:lnTo>
                  <a:lnTo>
                    <a:pt x="58045" y="390769"/>
                  </a:lnTo>
                  <a:lnTo>
                    <a:pt x="88851" y="417661"/>
                  </a:lnTo>
                  <a:lnTo>
                    <a:pt x="125289" y="442294"/>
                  </a:lnTo>
                  <a:lnTo>
                    <a:pt x="166917" y="464428"/>
                  </a:lnTo>
                  <a:lnTo>
                    <a:pt x="213292" y="483821"/>
                  </a:lnTo>
                  <a:lnTo>
                    <a:pt x="263972" y="500229"/>
                  </a:lnTo>
                  <a:lnTo>
                    <a:pt x="318512" y="513413"/>
                  </a:lnTo>
                  <a:lnTo>
                    <a:pt x="376472" y="523129"/>
                  </a:lnTo>
                  <a:lnTo>
                    <a:pt x="437408" y="529136"/>
                  </a:lnTo>
                  <a:lnTo>
                    <a:pt x="500878" y="531192"/>
                  </a:lnTo>
                  <a:lnTo>
                    <a:pt x="560157" y="529627"/>
                  </a:lnTo>
                  <a:lnTo>
                    <a:pt x="617657" y="524995"/>
                  </a:lnTo>
                  <a:lnTo>
                    <a:pt x="672961" y="517393"/>
                  </a:lnTo>
                  <a:lnTo>
                    <a:pt x="725649" y="506919"/>
                  </a:lnTo>
                  <a:lnTo>
                    <a:pt x="775304" y="493668"/>
                  </a:lnTo>
                  <a:lnTo>
                    <a:pt x="821507" y="477739"/>
                  </a:lnTo>
                  <a:lnTo>
                    <a:pt x="863840" y="459226"/>
                  </a:lnTo>
                  <a:lnTo>
                    <a:pt x="901886" y="438228"/>
                  </a:lnTo>
                  <a:lnTo>
                    <a:pt x="935226" y="414841"/>
                  </a:lnTo>
                  <a:lnTo>
                    <a:pt x="963441" y="389163"/>
                  </a:lnTo>
                  <a:lnTo>
                    <a:pt x="1002828" y="331316"/>
                  </a:lnTo>
                  <a:lnTo>
                    <a:pt x="1016700" y="265463"/>
                  </a:lnTo>
                  <a:lnTo>
                    <a:pt x="1013408" y="232028"/>
                  </a:lnTo>
                  <a:lnTo>
                    <a:pt x="987705" y="169800"/>
                  </a:lnTo>
                  <a:lnTo>
                    <a:pt x="938839" y="116308"/>
                  </a:lnTo>
                  <a:lnTo>
                    <a:pt x="906512" y="92941"/>
                  </a:lnTo>
                  <a:lnTo>
                    <a:pt x="869349" y="71956"/>
                  </a:lnTo>
                  <a:lnTo>
                    <a:pt x="827674" y="53453"/>
                  </a:lnTo>
                  <a:lnTo>
                    <a:pt x="781808" y="37527"/>
                  </a:lnTo>
                  <a:lnTo>
                    <a:pt x="732073" y="24278"/>
                  </a:lnTo>
                  <a:lnTo>
                    <a:pt x="678791" y="13803"/>
                  </a:lnTo>
                  <a:lnTo>
                    <a:pt x="622283" y="6200"/>
                  </a:lnTo>
                  <a:lnTo>
                    <a:pt x="562871" y="1566"/>
                  </a:lnTo>
                  <a:lnTo>
                    <a:pt x="500878" y="0"/>
                  </a:lnTo>
                  <a:lnTo>
                    <a:pt x="434520" y="2057"/>
                  </a:lnTo>
                  <a:lnTo>
                    <a:pt x="371618" y="8066"/>
                  </a:lnTo>
                  <a:lnTo>
                    <a:pt x="312494" y="17784"/>
                  </a:lnTo>
                  <a:lnTo>
                    <a:pt x="257472" y="30967"/>
                  </a:lnTo>
                  <a:lnTo>
                    <a:pt x="206873" y="47373"/>
                  </a:lnTo>
                  <a:lnTo>
                    <a:pt x="161020" y="66759"/>
                  </a:lnTo>
                  <a:lnTo>
                    <a:pt x="120234" y="88881"/>
                  </a:lnTo>
                  <a:lnTo>
                    <a:pt x="84839" y="113497"/>
                  </a:lnTo>
                  <a:lnTo>
                    <a:pt x="55156" y="140362"/>
                  </a:lnTo>
                  <a:lnTo>
                    <a:pt x="14299" y="199728"/>
                  </a:lnTo>
                  <a:lnTo>
                    <a:pt x="0" y="265463"/>
                  </a:lnTo>
                </a:path>
              </a:pathLst>
            </a:custGeom>
            <a:ln w="3543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6765" y="5575210"/>
              <a:ext cx="1518285" cy="413384"/>
            </a:xfrm>
            <a:custGeom>
              <a:avLst/>
              <a:gdLst/>
              <a:ahLst/>
              <a:cxnLst/>
              <a:rect l="l" t="t" r="r" b="b"/>
              <a:pathLst>
                <a:path w="1518285" h="413385">
                  <a:moveTo>
                    <a:pt x="766451" y="191812"/>
                  </a:moveTo>
                  <a:lnTo>
                    <a:pt x="1517831" y="383777"/>
                  </a:lnTo>
                  <a:lnTo>
                    <a:pt x="1385108" y="280380"/>
                  </a:lnTo>
                </a:path>
                <a:path w="1518285" h="413385">
                  <a:moveTo>
                    <a:pt x="1517831" y="383777"/>
                  </a:moveTo>
                  <a:lnTo>
                    <a:pt x="1341163" y="413308"/>
                  </a:lnTo>
                </a:path>
                <a:path w="1518285" h="413385">
                  <a:moveTo>
                    <a:pt x="766451" y="191812"/>
                  </a:moveTo>
                  <a:lnTo>
                    <a:pt x="0" y="0"/>
                  </a:lnTo>
                </a:path>
              </a:pathLst>
            </a:custGeom>
            <a:ln w="14769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0007" y="5103142"/>
              <a:ext cx="1017269" cy="531495"/>
            </a:xfrm>
            <a:custGeom>
              <a:avLst/>
              <a:gdLst/>
              <a:ahLst/>
              <a:cxnLst/>
              <a:rect l="l" t="t" r="r" b="b"/>
              <a:pathLst>
                <a:path w="1017270" h="531495">
                  <a:moveTo>
                    <a:pt x="0" y="265704"/>
                  </a:moveTo>
                  <a:lnTo>
                    <a:pt x="15102" y="331362"/>
                  </a:lnTo>
                  <a:lnTo>
                    <a:pt x="58052" y="390874"/>
                  </a:lnTo>
                  <a:lnTo>
                    <a:pt x="88865" y="417724"/>
                  </a:lnTo>
                  <a:lnTo>
                    <a:pt x="125314" y="442315"/>
                  </a:lnTo>
                  <a:lnTo>
                    <a:pt x="166957" y="464408"/>
                  </a:lnTo>
                  <a:lnTo>
                    <a:pt x="213351" y="483762"/>
                  </a:lnTo>
                  <a:lnTo>
                    <a:pt x="264056" y="500137"/>
                  </a:lnTo>
                  <a:lnTo>
                    <a:pt x="318628" y="513291"/>
                  </a:lnTo>
                  <a:lnTo>
                    <a:pt x="376626" y="522985"/>
                  </a:lnTo>
                  <a:lnTo>
                    <a:pt x="437607" y="528977"/>
                  </a:lnTo>
                  <a:lnTo>
                    <a:pt x="501131" y="531028"/>
                  </a:lnTo>
                  <a:lnTo>
                    <a:pt x="560337" y="529468"/>
                  </a:lnTo>
                  <a:lnTo>
                    <a:pt x="617777" y="524850"/>
                  </a:lnTo>
                  <a:lnTo>
                    <a:pt x="673034" y="517270"/>
                  </a:lnTo>
                  <a:lnTo>
                    <a:pt x="725686" y="506823"/>
                  </a:lnTo>
                  <a:lnTo>
                    <a:pt x="775315" y="493606"/>
                  </a:lnTo>
                  <a:lnTo>
                    <a:pt x="821501" y="477713"/>
                  </a:lnTo>
                  <a:lnTo>
                    <a:pt x="863825" y="459240"/>
                  </a:lnTo>
                  <a:lnTo>
                    <a:pt x="901866" y="438283"/>
                  </a:lnTo>
                  <a:lnTo>
                    <a:pt x="935206" y="414936"/>
                  </a:lnTo>
                  <a:lnTo>
                    <a:pt x="963425" y="389295"/>
                  </a:lnTo>
                  <a:lnTo>
                    <a:pt x="1002822" y="331514"/>
                  </a:lnTo>
                  <a:lnTo>
                    <a:pt x="1016699" y="265703"/>
                  </a:lnTo>
                  <a:lnTo>
                    <a:pt x="1013409" y="232195"/>
                  </a:lnTo>
                  <a:lnTo>
                    <a:pt x="987707" y="169856"/>
                  </a:lnTo>
                  <a:lnTo>
                    <a:pt x="938851" y="116305"/>
                  </a:lnTo>
                  <a:lnTo>
                    <a:pt x="906531" y="92922"/>
                  </a:lnTo>
                  <a:lnTo>
                    <a:pt x="869381" y="71930"/>
                  </a:lnTo>
                  <a:lnTo>
                    <a:pt x="827721" y="53424"/>
                  </a:lnTo>
                  <a:lnTo>
                    <a:pt x="781876" y="37501"/>
                  </a:lnTo>
                  <a:lnTo>
                    <a:pt x="732166" y="24257"/>
                  </a:lnTo>
                  <a:lnTo>
                    <a:pt x="678914" y="13789"/>
                  </a:lnTo>
                  <a:lnTo>
                    <a:pt x="622443" y="6193"/>
                  </a:lnTo>
                  <a:lnTo>
                    <a:pt x="563074" y="1564"/>
                  </a:lnTo>
                  <a:lnTo>
                    <a:pt x="501130" y="0"/>
                  </a:lnTo>
                  <a:lnTo>
                    <a:pt x="434694" y="2055"/>
                  </a:lnTo>
                  <a:lnTo>
                    <a:pt x="371729" y="8060"/>
                  </a:lnTo>
                  <a:lnTo>
                    <a:pt x="312558" y="17773"/>
                  </a:lnTo>
                  <a:lnTo>
                    <a:pt x="257500" y="30952"/>
                  </a:lnTo>
                  <a:lnTo>
                    <a:pt x="206877" y="47356"/>
                  </a:lnTo>
                  <a:lnTo>
                    <a:pt x="161008" y="66744"/>
                  </a:lnTo>
                  <a:lnTo>
                    <a:pt x="120215" y="88873"/>
                  </a:lnTo>
                  <a:lnTo>
                    <a:pt x="84819" y="113503"/>
                  </a:lnTo>
                  <a:lnTo>
                    <a:pt x="55139" y="140392"/>
                  </a:lnTo>
                  <a:lnTo>
                    <a:pt x="14295" y="199832"/>
                  </a:lnTo>
                  <a:lnTo>
                    <a:pt x="0" y="265704"/>
                  </a:lnTo>
                </a:path>
              </a:pathLst>
            </a:custGeom>
            <a:ln w="3543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38986" y="5134626"/>
            <a:ext cx="7169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Saque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9294" y="5960738"/>
            <a:ext cx="7461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Cliente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4914" y="6462349"/>
            <a:ext cx="96583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Deposito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3644" y="5710090"/>
            <a:ext cx="1834514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25" dirty="0">
                <a:latin typeface="Arial MT"/>
                <a:cs typeface="Arial MT"/>
              </a:rPr>
              <a:t>Movimento</a:t>
            </a:r>
            <a:r>
              <a:rPr sz="1850" spc="-10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Conta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05648" y="4866286"/>
            <a:ext cx="2071370" cy="1108710"/>
            <a:chOff x="5581648" y="4866286"/>
            <a:chExt cx="2071370" cy="1108710"/>
          </a:xfrm>
        </p:grpSpPr>
        <p:sp>
          <p:nvSpPr>
            <p:cNvPr id="19" name="object 19"/>
            <p:cNvSpPr/>
            <p:nvPr/>
          </p:nvSpPr>
          <p:spPr>
            <a:xfrm>
              <a:off x="5582534" y="4867172"/>
              <a:ext cx="2063114" cy="383540"/>
            </a:xfrm>
            <a:custGeom>
              <a:avLst/>
              <a:gdLst/>
              <a:ahLst/>
              <a:cxnLst/>
              <a:rect l="l" t="t" r="r" b="b"/>
              <a:pathLst>
                <a:path w="2063115" h="383539">
                  <a:moveTo>
                    <a:pt x="0" y="0"/>
                  </a:moveTo>
                  <a:lnTo>
                    <a:pt x="2062655" y="383499"/>
                  </a:lnTo>
                </a:path>
              </a:pathLst>
            </a:custGeom>
            <a:ln w="3175">
              <a:solidFill>
                <a:srgbClr val="400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8521" y="5147426"/>
              <a:ext cx="177165" cy="147955"/>
            </a:xfrm>
            <a:custGeom>
              <a:avLst/>
              <a:gdLst/>
              <a:ahLst/>
              <a:cxnLst/>
              <a:rect l="l" t="t" r="r" b="b"/>
              <a:pathLst>
                <a:path w="177165" h="147954">
                  <a:moveTo>
                    <a:pt x="176668" y="103244"/>
                  </a:moveTo>
                  <a:lnTo>
                    <a:pt x="14817" y="0"/>
                  </a:lnTo>
                </a:path>
                <a:path w="177165" h="147954">
                  <a:moveTo>
                    <a:pt x="176668" y="103244"/>
                  </a:moveTo>
                  <a:lnTo>
                    <a:pt x="0" y="147528"/>
                  </a:lnTo>
                </a:path>
              </a:pathLst>
            </a:custGeom>
            <a:ln w="14769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0805" y="5472091"/>
              <a:ext cx="1974850" cy="502284"/>
            </a:xfrm>
            <a:custGeom>
              <a:avLst/>
              <a:gdLst/>
              <a:ahLst/>
              <a:cxnLst/>
              <a:rect l="l" t="t" r="r" b="b"/>
              <a:pathLst>
                <a:path w="1974850" h="502285">
                  <a:moveTo>
                    <a:pt x="0" y="501661"/>
                  </a:moveTo>
                  <a:lnTo>
                    <a:pt x="1974384" y="0"/>
                  </a:lnTo>
                </a:path>
              </a:pathLst>
            </a:custGeom>
            <a:ln w="3175">
              <a:solidFill>
                <a:srgbClr val="400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8521" y="5457414"/>
              <a:ext cx="177165" cy="132715"/>
            </a:xfrm>
            <a:custGeom>
              <a:avLst/>
              <a:gdLst/>
              <a:ahLst/>
              <a:cxnLst/>
              <a:rect l="l" t="t" r="r" b="b"/>
              <a:pathLst>
                <a:path w="177165" h="132714">
                  <a:moveTo>
                    <a:pt x="176668" y="14676"/>
                  </a:moveTo>
                  <a:lnTo>
                    <a:pt x="29508" y="132472"/>
                  </a:lnTo>
                </a:path>
                <a:path w="177165" h="132714">
                  <a:moveTo>
                    <a:pt x="176668" y="14676"/>
                  </a:moveTo>
                  <a:lnTo>
                    <a:pt x="0" y="0"/>
                  </a:lnTo>
                </a:path>
              </a:pathLst>
            </a:custGeom>
            <a:ln w="14769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61989" y="4559187"/>
            <a:ext cx="108585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00" spc="-20" dirty="0">
                <a:latin typeface="Arial MT"/>
                <a:cs typeface="Arial MT"/>
              </a:rPr>
              <a:t>&lt;&lt;inc</a:t>
            </a:r>
            <a:r>
              <a:rPr sz="1500" spc="-2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lude&gt;&gt;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3227" y="5931207"/>
            <a:ext cx="110045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00" spc="-10" dirty="0">
                <a:latin typeface="Arial MT"/>
                <a:cs typeface="Arial MT"/>
              </a:rPr>
              <a:t>&lt;&lt;include&gt;&gt;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7616" y="6510020"/>
            <a:ext cx="219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1803" y="700191"/>
            <a:ext cx="667385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8450" algn="l"/>
              </a:tabLst>
            </a:pPr>
            <a:r>
              <a:rPr spc="-10" dirty="0"/>
              <a:t>Relacionamento</a:t>
            </a:r>
            <a:r>
              <a:rPr dirty="0"/>
              <a:t>	</a:t>
            </a:r>
            <a:r>
              <a:rPr spc="-10" dirty="0"/>
              <a:t>&lt;include&gt;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332" y="1742414"/>
            <a:ext cx="11113476" cy="16918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678815" indent="-342900">
              <a:lnSpc>
                <a:spcPts val="3300"/>
              </a:lnSpc>
              <a:spcBef>
                <a:spcPts val="2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Quando o caso de uso </a:t>
            </a:r>
            <a:r>
              <a:rPr lang="pt-BR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A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 “inclui” o caso de uso </a:t>
            </a:r>
            <a:r>
              <a:rPr lang="pt-BR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B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, significa que </a:t>
            </a:r>
            <a:r>
              <a:rPr lang="pt-BR" sz="2400" b="1" i="0" u="sng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sempre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 que o caso de uso </a:t>
            </a:r>
            <a:r>
              <a:rPr lang="pt-BR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A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 for executado o caso de uso </a:t>
            </a:r>
            <a:r>
              <a:rPr lang="pt-BR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B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 também será executado. A direção do relacionamento é do caso de uso que está </a:t>
            </a:r>
            <a:r>
              <a:rPr lang="pt-BR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incluindo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 para o caso de uso </a:t>
            </a:r>
            <a:r>
              <a:rPr lang="pt-BR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incluído</a:t>
            </a:r>
            <a:r>
              <a:rPr lang="pt-BR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.</a:t>
            </a:r>
            <a:endParaRPr sz="2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1" y="4231577"/>
            <a:ext cx="1826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latin typeface="Tahoma"/>
                <a:cs typeface="Tahoma"/>
              </a:rPr>
              <a:t>Exemplo: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10177" y="4885398"/>
            <a:ext cx="334645" cy="681355"/>
            <a:chOff x="986176" y="4885397"/>
            <a:chExt cx="334645" cy="681355"/>
          </a:xfrm>
        </p:grpSpPr>
        <p:sp>
          <p:nvSpPr>
            <p:cNvPr id="7" name="object 7"/>
            <p:cNvSpPr/>
            <p:nvPr/>
          </p:nvSpPr>
          <p:spPr>
            <a:xfrm>
              <a:off x="1043965" y="4891810"/>
              <a:ext cx="206375" cy="205740"/>
            </a:xfrm>
            <a:custGeom>
              <a:avLst/>
              <a:gdLst/>
              <a:ahLst/>
              <a:cxnLst/>
              <a:rect l="l" t="t" r="r" b="b"/>
              <a:pathLst>
                <a:path w="206375" h="205739">
                  <a:moveTo>
                    <a:pt x="103234" y="0"/>
                  </a:moveTo>
                  <a:lnTo>
                    <a:pt x="59806" y="8811"/>
                  </a:lnTo>
                  <a:lnTo>
                    <a:pt x="27352" y="32075"/>
                  </a:lnTo>
                  <a:lnTo>
                    <a:pt x="7031" y="65039"/>
                  </a:lnTo>
                  <a:lnTo>
                    <a:pt x="0" y="102947"/>
                  </a:lnTo>
                  <a:lnTo>
                    <a:pt x="8906" y="140577"/>
                  </a:lnTo>
                  <a:lnTo>
                    <a:pt x="32352" y="173402"/>
                  </a:lnTo>
                  <a:lnTo>
                    <a:pt x="65431" y="196621"/>
                  </a:lnTo>
                  <a:lnTo>
                    <a:pt x="103234" y="205427"/>
                  </a:lnTo>
                  <a:lnTo>
                    <a:pt x="140949" y="198422"/>
                  </a:lnTo>
                  <a:lnTo>
                    <a:pt x="173854" y="178206"/>
                  </a:lnTo>
                  <a:lnTo>
                    <a:pt x="197130" y="145981"/>
                  </a:lnTo>
                  <a:lnTo>
                    <a:pt x="205959" y="102947"/>
                  </a:lnTo>
                  <a:lnTo>
                    <a:pt x="198936" y="59635"/>
                  </a:lnTo>
                  <a:lnTo>
                    <a:pt x="178670" y="27272"/>
                  </a:lnTo>
                  <a:lnTo>
                    <a:pt x="146367" y="7009"/>
                  </a:lnTo>
                  <a:lnTo>
                    <a:pt x="10323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592" y="4891810"/>
              <a:ext cx="321945" cy="668655"/>
            </a:xfrm>
            <a:custGeom>
              <a:avLst/>
              <a:gdLst/>
              <a:ahLst/>
              <a:cxnLst/>
              <a:rect l="l" t="t" r="r" b="b"/>
              <a:pathLst>
                <a:path w="321944" h="668654">
                  <a:moveTo>
                    <a:pt x="51372" y="102947"/>
                  </a:moveTo>
                  <a:lnTo>
                    <a:pt x="60278" y="140577"/>
                  </a:lnTo>
                  <a:lnTo>
                    <a:pt x="83725" y="173402"/>
                  </a:lnTo>
                  <a:lnTo>
                    <a:pt x="116804" y="196621"/>
                  </a:lnTo>
                  <a:lnTo>
                    <a:pt x="154607" y="205427"/>
                  </a:lnTo>
                  <a:lnTo>
                    <a:pt x="192322" y="198422"/>
                  </a:lnTo>
                  <a:lnTo>
                    <a:pt x="225227" y="178206"/>
                  </a:lnTo>
                  <a:lnTo>
                    <a:pt x="248503" y="145981"/>
                  </a:lnTo>
                  <a:lnTo>
                    <a:pt x="257332" y="102947"/>
                  </a:lnTo>
                  <a:lnTo>
                    <a:pt x="250309" y="59635"/>
                  </a:lnTo>
                  <a:lnTo>
                    <a:pt x="230043" y="27272"/>
                  </a:lnTo>
                  <a:lnTo>
                    <a:pt x="197740" y="7009"/>
                  </a:lnTo>
                  <a:lnTo>
                    <a:pt x="154607" y="0"/>
                  </a:lnTo>
                  <a:lnTo>
                    <a:pt x="111179" y="8811"/>
                  </a:lnTo>
                  <a:lnTo>
                    <a:pt x="78725" y="32075"/>
                  </a:lnTo>
                  <a:lnTo>
                    <a:pt x="58403" y="65039"/>
                  </a:lnTo>
                  <a:lnTo>
                    <a:pt x="51372" y="102947"/>
                  </a:lnTo>
                  <a:close/>
                </a:path>
                <a:path w="321944" h="668654">
                  <a:moveTo>
                    <a:pt x="154607" y="218725"/>
                  </a:moveTo>
                  <a:lnTo>
                    <a:pt x="154607" y="436963"/>
                  </a:lnTo>
                </a:path>
                <a:path w="321944" h="668654">
                  <a:moveTo>
                    <a:pt x="38529" y="295565"/>
                  </a:moveTo>
                  <a:lnTo>
                    <a:pt x="283018" y="295565"/>
                  </a:lnTo>
                </a:path>
                <a:path w="321944" h="668654">
                  <a:moveTo>
                    <a:pt x="154607" y="436963"/>
                  </a:moveTo>
                  <a:lnTo>
                    <a:pt x="0" y="668499"/>
                  </a:lnTo>
                </a:path>
                <a:path w="321944" h="668654">
                  <a:moveTo>
                    <a:pt x="154607" y="436963"/>
                  </a:moveTo>
                  <a:lnTo>
                    <a:pt x="321548" y="668499"/>
                  </a:lnTo>
                </a:path>
              </a:pathLst>
            </a:custGeom>
            <a:ln w="1282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14010" y="5612139"/>
            <a:ext cx="52070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spc="-10" dirty="0">
                <a:latin typeface="Tahoma"/>
                <a:cs typeface="Tahoma"/>
              </a:rPr>
              <a:t>Cliente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02098" y="4923553"/>
            <a:ext cx="1544320" cy="567055"/>
            <a:chOff x="2478098" y="4923552"/>
            <a:chExt cx="1544320" cy="567055"/>
          </a:xfrm>
        </p:grpSpPr>
        <p:sp>
          <p:nvSpPr>
            <p:cNvPr id="11" name="object 11"/>
            <p:cNvSpPr/>
            <p:nvPr/>
          </p:nvSpPr>
          <p:spPr>
            <a:xfrm>
              <a:off x="2484766" y="4930219"/>
              <a:ext cx="1530985" cy="553720"/>
            </a:xfrm>
            <a:custGeom>
              <a:avLst/>
              <a:gdLst/>
              <a:ahLst/>
              <a:cxnLst/>
              <a:rect l="l" t="t" r="r" b="b"/>
              <a:pathLst>
                <a:path w="1530985" h="553720">
                  <a:moveTo>
                    <a:pt x="758970" y="0"/>
                  </a:moveTo>
                  <a:lnTo>
                    <a:pt x="687166" y="1058"/>
                  </a:lnTo>
                  <a:lnTo>
                    <a:pt x="617721" y="4181"/>
                  </a:lnTo>
                  <a:lnTo>
                    <a:pt x="550846" y="9289"/>
                  </a:lnTo>
                  <a:lnTo>
                    <a:pt x="486754" y="16303"/>
                  </a:lnTo>
                  <a:lnTo>
                    <a:pt x="425656" y="25142"/>
                  </a:lnTo>
                  <a:lnTo>
                    <a:pt x="367763" y="35727"/>
                  </a:lnTo>
                  <a:lnTo>
                    <a:pt x="313286" y="47978"/>
                  </a:lnTo>
                  <a:lnTo>
                    <a:pt x="262438" y="61816"/>
                  </a:lnTo>
                  <a:lnTo>
                    <a:pt x="215429" y="77162"/>
                  </a:lnTo>
                  <a:lnTo>
                    <a:pt x="172470" y="93935"/>
                  </a:lnTo>
                  <a:lnTo>
                    <a:pt x="133774" y="112057"/>
                  </a:lnTo>
                  <a:lnTo>
                    <a:pt x="99551" y="131446"/>
                  </a:lnTo>
                  <a:lnTo>
                    <a:pt x="45372" y="173713"/>
                  </a:lnTo>
                  <a:lnTo>
                    <a:pt x="11625" y="220098"/>
                  </a:lnTo>
                  <a:lnTo>
                    <a:pt x="0" y="269966"/>
                  </a:lnTo>
                  <a:lnTo>
                    <a:pt x="3053" y="295489"/>
                  </a:lnTo>
                  <a:lnTo>
                    <a:pt x="26731" y="344662"/>
                  </a:lnTo>
                  <a:lnTo>
                    <a:pt x="72161" y="390635"/>
                  </a:lnTo>
                  <a:lnTo>
                    <a:pt x="137335" y="432565"/>
                  </a:lnTo>
                  <a:lnTo>
                    <a:pt x="176698" y="451750"/>
                  </a:lnTo>
                  <a:lnTo>
                    <a:pt x="220245" y="469609"/>
                  </a:lnTo>
                  <a:lnTo>
                    <a:pt x="267723" y="486034"/>
                  </a:lnTo>
                  <a:lnTo>
                    <a:pt x="318882" y="500923"/>
                  </a:lnTo>
                  <a:lnTo>
                    <a:pt x="373471" y="514168"/>
                  </a:lnTo>
                  <a:lnTo>
                    <a:pt x="431239" y="525664"/>
                  </a:lnTo>
                  <a:lnTo>
                    <a:pt x="491934" y="535307"/>
                  </a:lnTo>
                  <a:lnTo>
                    <a:pt x="555306" y="542990"/>
                  </a:lnTo>
                  <a:lnTo>
                    <a:pt x="621103" y="548608"/>
                  </a:lnTo>
                  <a:lnTo>
                    <a:pt x="689075" y="552057"/>
                  </a:lnTo>
                  <a:lnTo>
                    <a:pt x="758970" y="553230"/>
                  </a:lnTo>
                  <a:lnTo>
                    <a:pt x="825305" y="552277"/>
                  </a:lnTo>
                  <a:lnTo>
                    <a:pt x="890120" y="549456"/>
                  </a:lnTo>
                  <a:lnTo>
                    <a:pt x="953178" y="544824"/>
                  </a:lnTo>
                  <a:lnTo>
                    <a:pt x="1014244" y="538435"/>
                  </a:lnTo>
                  <a:lnTo>
                    <a:pt x="1073081" y="530347"/>
                  </a:lnTo>
                  <a:lnTo>
                    <a:pt x="1129454" y="520614"/>
                  </a:lnTo>
                  <a:lnTo>
                    <a:pt x="1183125" y="509294"/>
                  </a:lnTo>
                  <a:lnTo>
                    <a:pt x="1233860" y="496441"/>
                  </a:lnTo>
                  <a:lnTo>
                    <a:pt x="1281422" y="482113"/>
                  </a:lnTo>
                  <a:lnTo>
                    <a:pt x="1325575" y="466364"/>
                  </a:lnTo>
                  <a:lnTo>
                    <a:pt x="1366082" y="449252"/>
                  </a:lnTo>
                  <a:lnTo>
                    <a:pt x="1402708" y="430831"/>
                  </a:lnTo>
                  <a:lnTo>
                    <a:pt x="1463372" y="390290"/>
                  </a:lnTo>
                  <a:lnTo>
                    <a:pt x="1505677" y="345188"/>
                  </a:lnTo>
                  <a:lnTo>
                    <a:pt x="1527735" y="295975"/>
                  </a:lnTo>
                  <a:lnTo>
                    <a:pt x="1530580" y="269966"/>
                  </a:lnTo>
                  <a:lnTo>
                    <a:pt x="1527836" y="244135"/>
                  </a:lnTo>
                  <a:lnTo>
                    <a:pt x="1506486" y="195803"/>
                  </a:lnTo>
                  <a:lnTo>
                    <a:pt x="1465338" y="152137"/>
                  </a:lnTo>
                  <a:lnTo>
                    <a:pt x="1406011" y="113409"/>
                  </a:lnTo>
                  <a:lnTo>
                    <a:pt x="1370037" y="95982"/>
                  </a:lnTo>
                  <a:lnTo>
                    <a:pt x="1330125" y="79892"/>
                  </a:lnTo>
                  <a:lnTo>
                    <a:pt x="1286478" y="65172"/>
                  </a:lnTo>
                  <a:lnTo>
                    <a:pt x="1239298" y="51857"/>
                  </a:lnTo>
                  <a:lnTo>
                    <a:pt x="1188788" y="39981"/>
                  </a:lnTo>
                  <a:lnTo>
                    <a:pt x="1135150" y="29578"/>
                  </a:lnTo>
                  <a:lnTo>
                    <a:pt x="1078586" y="20682"/>
                  </a:lnTo>
                  <a:lnTo>
                    <a:pt x="1019299" y="13327"/>
                  </a:lnTo>
                  <a:lnTo>
                    <a:pt x="957492" y="7547"/>
                  </a:lnTo>
                  <a:lnTo>
                    <a:pt x="893367" y="3377"/>
                  </a:lnTo>
                  <a:lnTo>
                    <a:pt x="827125" y="850"/>
                  </a:lnTo>
                  <a:lnTo>
                    <a:pt x="758970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4766" y="4930219"/>
              <a:ext cx="1530985" cy="553720"/>
            </a:xfrm>
            <a:custGeom>
              <a:avLst/>
              <a:gdLst/>
              <a:ahLst/>
              <a:cxnLst/>
              <a:rect l="l" t="t" r="r" b="b"/>
              <a:pathLst>
                <a:path w="1530985" h="553720">
                  <a:moveTo>
                    <a:pt x="0" y="269966"/>
                  </a:moveTo>
                  <a:lnTo>
                    <a:pt x="12047" y="320423"/>
                  </a:lnTo>
                  <a:lnTo>
                    <a:pt x="46852" y="368101"/>
                  </a:lnTo>
                  <a:lnTo>
                    <a:pt x="102405" y="412158"/>
                  </a:lnTo>
                  <a:lnTo>
                    <a:pt x="137335" y="432565"/>
                  </a:lnTo>
                  <a:lnTo>
                    <a:pt x="176698" y="451750"/>
                  </a:lnTo>
                  <a:lnTo>
                    <a:pt x="220245" y="469609"/>
                  </a:lnTo>
                  <a:lnTo>
                    <a:pt x="267723" y="486034"/>
                  </a:lnTo>
                  <a:lnTo>
                    <a:pt x="318882" y="500923"/>
                  </a:lnTo>
                  <a:lnTo>
                    <a:pt x="373471" y="514168"/>
                  </a:lnTo>
                  <a:lnTo>
                    <a:pt x="431239" y="525664"/>
                  </a:lnTo>
                  <a:lnTo>
                    <a:pt x="491934" y="535307"/>
                  </a:lnTo>
                  <a:lnTo>
                    <a:pt x="555306" y="542990"/>
                  </a:lnTo>
                  <a:lnTo>
                    <a:pt x="621103" y="548608"/>
                  </a:lnTo>
                  <a:lnTo>
                    <a:pt x="689075" y="552057"/>
                  </a:lnTo>
                  <a:lnTo>
                    <a:pt x="758970" y="553230"/>
                  </a:lnTo>
                  <a:lnTo>
                    <a:pt x="825305" y="552277"/>
                  </a:lnTo>
                  <a:lnTo>
                    <a:pt x="890120" y="549456"/>
                  </a:lnTo>
                  <a:lnTo>
                    <a:pt x="953178" y="544824"/>
                  </a:lnTo>
                  <a:lnTo>
                    <a:pt x="1014244" y="538435"/>
                  </a:lnTo>
                  <a:lnTo>
                    <a:pt x="1073081" y="530347"/>
                  </a:lnTo>
                  <a:lnTo>
                    <a:pt x="1129454" y="520614"/>
                  </a:lnTo>
                  <a:lnTo>
                    <a:pt x="1183125" y="509294"/>
                  </a:lnTo>
                  <a:lnTo>
                    <a:pt x="1233860" y="496441"/>
                  </a:lnTo>
                  <a:lnTo>
                    <a:pt x="1281422" y="482113"/>
                  </a:lnTo>
                  <a:lnTo>
                    <a:pt x="1325575" y="466364"/>
                  </a:lnTo>
                  <a:lnTo>
                    <a:pt x="1366082" y="449252"/>
                  </a:lnTo>
                  <a:lnTo>
                    <a:pt x="1402708" y="430831"/>
                  </a:lnTo>
                  <a:lnTo>
                    <a:pt x="1463372" y="390290"/>
                  </a:lnTo>
                  <a:lnTo>
                    <a:pt x="1505677" y="345188"/>
                  </a:lnTo>
                  <a:lnTo>
                    <a:pt x="1527735" y="295975"/>
                  </a:lnTo>
                  <a:lnTo>
                    <a:pt x="1530580" y="269966"/>
                  </a:lnTo>
                  <a:lnTo>
                    <a:pt x="1527836" y="244135"/>
                  </a:lnTo>
                  <a:lnTo>
                    <a:pt x="1506486" y="195803"/>
                  </a:lnTo>
                  <a:lnTo>
                    <a:pt x="1465338" y="152137"/>
                  </a:lnTo>
                  <a:lnTo>
                    <a:pt x="1406011" y="113409"/>
                  </a:lnTo>
                  <a:lnTo>
                    <a:pt x="1370037" y="95982"/>
                  </a:lnTo>
                  <a:lnTo>
                    <a:pt x="1330125" y="79892"/>
                  </a:lnTo>
                  <a:lnTo>
                    <a:pt x="1286478" y="65172"/>
                  </a:lnTo>
                  <a:lnTo>
                    <a:pt x="1239298" y="51857"/>
                  </a:lnTo>
                  <a:lnTo>
                    <a:pt x="1188788" y="39981"/>
                  </a:lnTo>
                  <a:lnTo>
                    <a:pt x="1135150" y="29578"/>
                  </a:lnTo>
                  <a:lnTo>
                    <a:pt x="1078586" y="20682"/>
                  </a:lnTo>
                  <a:lnTo>
                    <a:pt x="1019299" y="13327"/>
                  </a:lnTo>
                  <a:lnTo>
                    <a:pt x="957492" y="7547"/>
                  </a:lnTo>
                  <a:lnTo>
                    <a:pt x="893367" y="3377"/>
                  </a:lnTo>
                  <a:lnTo>
                    <a:pt x="827125" y="850"/>
                  </a:lnTo>
                  <a:lnTo>
                    <a:pt x="758970" y="0"/>
                  </a:lnTo>
                  <a:lnTo>
                    <a:pt x="687166" y="1058"/>
                  </a:lnTo>
                  <a:lnTo>
                    <a:pt x="617721" y="4181"/>
                  </a:lnTo>
                  <a:lnTo>
                    <a:pt x="550846" y="9289"/>
                  </a:lnTo>
                  <a:lnTo>
                    <a:pt x="486754" y="16303"/>
                  </a:lnTo>
                  <a:lnTo>
                    <a:pt x="425656" y="25142"/>
                  </a:lnTo>
                  <a:lnTo>
                    <a:pt x="367763" y="35727"/>
                  </a:lnTo>
                  <a:lnTo>
                    <a:pt x="313286" y="47978"/>
                  </a:lnTo>
                  <a:lnTo>
                    <a:pt x="262438" y="61816"/>
                  </a:lnTo>
                  <a:lnTo>
                    <a:pt x="215429" y="77162"/>
                  </a:lnTo>
                  <a:lnTo>
                    <a:pt x="172470" y="93935"/>
                  </a:lnTo>
                  <a:lnTo>
                    <a:pt x="133774" y="112057"/>
                  </a:lnTo>
                  <a:lnTo>
                    <a:pt x="99551" y="131446"/>
                  </a:lnTo>
                  <a:lnTo>
                    <a:pt x="45372" y="173713"/>
                  </a:lnTo>
                  <a:lnTo>
                    <a:pt x="11625" y="220098"/>
                  </a:lnTo>
                  <a:lnTo>
                    <a:pt x="0" y="269966"/>
                  </a:lnTo>
                  <a:close/>
                </a:path>
              </a:pathLst>
            </a:custGeom>
            <a:ln w="1281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17554" y="5123448"/>
            <a:ext cx="934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dirty="0">
                <a:latin typeface="Tahoma"/>
                <a:cs typeface="Tahoma"/>
              </a:rPr>
              <a:t>Alugar</a:t>
            </a:r>
            <a:r>
              <a:rPr sz="1100" b="1" spc="7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Carro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43393" y="5270866"/>
            <a:ext cx="5170805" cy="1351280"/>
            <a:chOff x="1719392" y="5270866"/>
            <a:chExt cx="5170805" cy="1351280"/>
          </a:xfrm>
        </p:grpSpPr>
        <p:sp>
          <p:nvSpPr>
            <p:cNvPr id="15" name="object 15"/>
            <p:cNvSpPr/>
            <p:nvPr/>
          </p:nvSpPr>
          <p:spPr>
            <a:xfrm>
              <a:off x="1726060" y="5277534"/>
              <a:ext cx="758825" cy="51435"/>
            </a:xfrm>
            <a:custGeom>
              <a:avLst/>
              <a:gdLst/>
              <a:ahLst/>
              <a:cxnLst/>
              <a:rect l="l" t="t" r="r" b="b"/>
              <a:pathLst>
                <a:path w="758825" h="51435">
                  <a:moveTo>
                    <a:pt x="0" y="51240"/>
                  </a:moveTo>
                  <a:lnTo>
                    <a:pt x="758705" y="0"/>
                  </a:lnTo>
                </a:path>
              </a:pathLst>
            </a:custGeom>
            <a:ln w="1280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0241" y="6061791"/>
              <a:ext cx="1363345" cy="553720"/>
            </a:xfrm>
            <a:custGeom>
              <a:avLst/>
              <a:gdLst/>
              <a:ahLst/>
              <a:cxnLst/>
              <a:rect l="l" t="t" r="r" b="b"/>
              <a:pathLst>
                <a:path w="1363345" h="553720">
                  <a:moveTo>
                    <a:pt x="681504" y="0"/>
                  </a:moveTo>
                  <a:lnTo>
                    <a:pt x="614413" y="1186"/>
                  </a:lnTo>
                  <a:lnTo>
                    <a:pt x="549441" y="4682"/>
                  </a:lnTo>
                  <a:lnTo>
                    <a:pt x="486838" y="10394"/>
                  </a:lnTo>
                  <a:lnTo>
                    <a:pt x="426857" y="18228"/>
                  </a:lnTo>
                  <a:lnTo>
                    <a:pt x="369747" y="28090"/>
                  </a:lnTo>
                  <a:lnTo>
                    <a:pt x="315761" y="39886"/>
                  </a:lnTo>
                  <a:lnTo>
                    <a:pt x="265150" y="53523"/>
                  </a:lnTo>
                  <a:lnTo>
                    <a:pt x="218166" y="68906"/>
                  </a:lnTo>
                  <a:lnTo>
                    <a:pt x="175060" y="85942"/>
                  </a:lnTo>
                  <a:lnTo>
                    <a:pt x="136084" y="104536"/>
                  </a:lnTo>
                  <a:lnTo>
                    <a:pt x="101489" y="124595"/>
                  </a:lnTo>
                  <a:lnTo>
                    <a:pt x="46447" y="168733"/>
                  </a:lnTo>
                  <a:lnTo>
                    <a:pt x="11947" y="217602"/>
                  </a:lnTo>
                  <a:lnTo>
                    <a:pt x="0" y="270454"/>
                  </a:lnTo>
                  <a:lnTo>
                    <a:pt x="3154" y="297380"/>
                  </a:lnTo>
                  <a:lnTo>
                    <a:pt x="27491" y="349132"/>
                  </a:lnTo>
                  <a:lnTo>
                    <a:pt x="73879" y="397247"/>
                  </a:lnTo>
                  <a:lnTo>
                    <a:pt x="139927" y="440718"/>
                  </a:lnTo>
                  <a:lnTo>
                    <a:pt x="179578" y="460398"/>
                  </a:lnTo>
                  <a:lnTo>
                    <a:pt x="223248" y="478541"/>
                  </a:lnTo>
                  <a:lnTo>
                    <a:pt x="270640" y="495019"/>
                  </a:lnTo>
                  <a:lnTo>
                    <a:pt x="321455" y="509709"/>
                  </a:lnTo>
                  <a:lnTo>
                    <a:pt x="375393" y="522483"/>
                  </a:lnTo>
                  <a:lnTo>
                    <a:pt x="432158" y="533217"/>
                  </a:lnTo>
                  <a:lnTo>
                    <a:pt x="491450" y="541784"/>
                  </a:lnTo>
                  <a:lnTo>
                    <a:pt x="552970" y="548059"/>
                  </a:lnTo>
                  <a:lnTo>
                    <a:pt x="616421" y="551916"/>
                  </a:lnTo>
                  <a:lnTo>
                    <a:pt x="681504" y="553230"/>
                  </a:lnTo>
                  <a:lnTo>
                    <a:pt x="746620" y="552041"/>
                  </a:lnTo>
                  <a:lnTo>
                    <a:pt x="810101" y="548528"/>
                  </a:lnTo>
                  <a:lnTo>
                    <a:pt x="871647" y="542769"/>
                  </a:lnTo>
                  <a:lnTo>
                    <a:pt x="930962" y="534844"/>
                  </a:lnTo>
                  <a:lnTo>
                    <a:pt x="987746" y="524830"/>
                  </a:lnTo>
                  <a:lnTo>
                    <a:pt x="1041701" y="512806"/>
                  </a:lnTo>
                  <a:lnTo>
                    <a:pt x="1092529" y="498852"/>
                  </a:lnTo>
                  <a:lnTo>
                    <a:pt x="1139933" y="483046"/>
                  </a:lnTo>
                  <a:lnTo>
                    <a:pt x="1183612" y="465467"/>
                  </a:lnTo>
                  <a:lnTo>
                    <a:pt x="1223270" y="446194"/>
                  </a:lnTo>
                  <a:lnTo>
                    <a:pt x="1258608" y="425305"/>
                  </a:lnTo>
                  <a:lnTo>
                    <a:pt x="1315130" y="378995"/>
                  </a:lnTo>
                  <a:lnTo>
                    <a:pt x="1350793" y="327168"/>
                  </a:lnTo>
                  <a:lnTo>
                    <a:pt x="1363211" y="270454"/>
                  </a:lnTo>
                  <a:lnTo>
                    <a:pt x="1360183" y="241575"/>
                  </a:lnTo>
                  <a:lnTo>
                    <a:pt x="1336706" y="188023"/>
                  </a:lnTo>
                  <a:lnTo>
                    <a:pt x="1291680" y="140394"/>
                  </a:lnTo>
                  <a:lnTo>
                    <a:pt x="1227113" y="99061"/>
                  </a:lnTo>
                  <a:lnTo>
                    <a:pt x="1188129" y="80873"/>
                  </a:lnTo>
                  <a:lnTo>
                    <a:pt x="1145014" y="64400"/>
                  </a:lnTo>
                  <a:lnTo>
                    <a:pt x="1098019" y="49690"/>
                  </a:lnTo>
                  <a:lnTo>
                    <a:pt x="1047395" y="36788"/>
                  </a:lnTo>
                  <a:lnTo>
                    <a:pt x="993392" y="25743"/>
                  </a:lnTo>
                  <a:lnTo>
                    <a:pt x="936263" y="16601"/>
                  </a:lnTo>
                  <a:lnTo>
                    <a:pt x="876259" y="9408"/>
                  </a:lnTo>
                  <a:lnTo>
                    <a:pt x="813630" y="4212"/>
                  </a:lnTo>
                  <a:lnTo>
                    <a:pt x="748628" y="1061"/>
                  </a:lnTo>
                  <a:lnTo>
                    <a:pt x="68150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0241" y="6061791"/>
              <a:ext cx="1363345" cy="553720"/>
            </a:xfrm>
            <a:custGeom>
              <a:avLst/>
              <a:gdLst/>
              <a:ahLst/>
              <a:cxnLst/>
              <a:rect l="l" t="t" r="r" b="b"/>
              <a:pathLst>
                <a:path w="1363345" h="553720">
                  <a:moveTo>
                    <a:pt x="0" y="270454"/>
                  </a:moveTo>
                  <a:lnTo>
                    <a:pt x="12417" y="323648"/>
                  </a:lnTo>
                  <a:lnTo>
                    <a:pt x="48078" y="373707"/>
                  </a:lnTo>
                  <a:lnTo>
                    <a:pt x="104594" y="419626"/>
                  </a:lnTo>
                  <a:lnTo>
                    <a:pt x="139927" y="440718"/>
                  </a:lnTo>
                  <a:lnTo>
                    <a:pt x="179578" y="460398"/>
                  </a:lnTo>
                  <a:lnTo>
                    <a:pt x="223248" y="478541"/>
                  </a:lnTo>
                  <a:lnTo>
                    <a:pt x="270640" y="495019"/>
                  </a:lnTo>
                  <a:lnTo>
                    <a:pt x="321455" y="509709"/>
                  </a:lnTo>
                  <a:lnTo>
                    <a:pt x="375393" y="522483"/>
                  </a:lnTo>
                  <a:lnTo>
                    <a:pt x="432158" y="533217"/>
                  </a:lnTo>
                  <a:lnTo>
                    <a:pt x="491450" y="541784"/>
                  </a:lnTo>
                  <a:lnTo>
                    <a:pt x="552970" y="548059"/>
                  </a:lnTo>
                  <a:lnTo>
                    <a:pt x="616421" y="551916"/>
                  </a:lnTo>
                  <a:lnTo>
                    <a:pt x="681504" y="553230"/>
                  </a:lnTo>
                  <a:lnTo>
                    <a:pt x="746620" y="552041"/>
                  </a:lnTo>
                  <a:lnTo>
                    <a:pt x="810101" y="548528"/>
                  </a:lnTo>
                  <a:lnTo>
                    <a:pt x="871647" y="542769"/>
                  </a:lnTo>
                  <a:lnTo>
                    <a:pt x="930962" y="534844"/>
                  </a:lnTo>
                  <a:lnTo>
                    <a:pt x="987746" y="524830"/>
                  </a:lnTo>
                  <a:lnTo>
                    <a:pt x="1041701" y="512806"/>
                  </a:lnTo>
                  <a:lnTo>
                    <a:pt x="1092529" y="498852"/>
                  </a:lnTo>
                  <a:lnTo>
                    <a:pt x="1139933" y="483046"/>
                  </a:lnTo>
                  <a:lnTo>
                    <a:pt x="1183612" y="465467"/>
                  </a:lnTo>
                  <a:lnTo>
                    <a:pt x="1223270" y="446194"/>
                  </a:lnTo>
                  <a:lnTo>
                    <a:pt x="1258608" y="425305"/>
                  </a:lnTo>
                  <a:lnTo>
                    <a:pt x="1315130" y="378995"/>
                  </a:lnTo>
                  <a:lnTo>
                    <a:pt x="1350793" y="327168"/>
                  </a:lnTo>
                  <a:lnTo>
                    <a:pt x="1363211" y="270454"/>
                  </a:lnTo>
                  <a:lnTo>
                    <a:pt x="1360183" y="241575"/>
                  </a:lnTo>
                  <a:lnTo>
                    <a:pt x="1336706" y="188023"/>
                  </a:lnTo>
                  <a:lnTo>
                    <a:pt x="1291680" y="140394"/>
                  </a:lnTo>
                  <a:lnTo>
                    <a:pt x="1227113" y="99061"/>
                  </a:lnTo>
                  <a:lnTo>
                    <a:pt x="1188129" y="80873"/>
                  </a:lnTo>
                  <a:lnTo>
                    <a:pt x="1145014" y="64400"/>
                  </a:lnTo>
                  <a:lnTo>
                    <a:pt x="1098019" y="49690"/>
                  </a:lnTo>
                  <a:lnTo>
                    <a:pt x="1047395" y="36788"/>
                  </a:lnTo>
                  <a:lnTo>
                    <a:pt x="993392" y="25743"/>
                  </a:lnTo>
                  <a:lnTo>
                    <a:pt x="936263" y="16601"/>
                  </a:lnTo>
                  <a:lnTo>
                    <a:pt x="876259" y="9408"/>
                  </a:lnTo>
                  <a:lnTo>
                    <a:pt x="813630" y="4212"/>
                  </a:lnTo>
                  <a:lnTo>
                    <a:pt x="748628" y="1061"/>
                  </a:lnTo>
                  <a:lnTo>
                    <a:pt x="681504" y="0"/>
                  </a:lnTo>
                  <a:lnTo>
                    <a:pt x="614413" y="1186"/>
                  </a:lnTo>
                  <a:lnTo>
                    <a:pt x="549441" y="4682"/>
                  </a:lnTo>
                  <a:lnTo>
                    <a:pt x="486838" y="10394"/>
                  </a:lnTo>
                  <a:lnTo>
                    <a:pt x="426857" y="18228"/>
                  </a:lnTo>
                  <a:lnTo>
                    <a:pt x="369747" y="28090"/>
                  </a:lnTo>
                  <a:lnTo>
                    <a:pt x="315761" y="39886"/>
                  </a:lnTo>
                  <a:lnTo>
                    <a:pt x="265150" y="53523"/>
                  </a:lnTo>
                  <a:lnTo>
                    <a:pt x="218166" y="68906"/>
                  </a:lnTo>
                  <a:lnTo>
                    <a:pt x="175060" y="85942"/>
                  </a:lnTo>
                  <a:lnTo>
                    <a:pt x="136084" y="104536"/>
                  </a:lnTo>
                  <a:lnTo>
                    <a:pt x="101489" y="124595"/>
                  </a:lnTo>
                  <a:lnTo>
                    <a:pt x="46447" y="168733"/>
                  </a:lnTo>
                  <a:lnTo>
                    <a:pt x="11947" y="217602"/>
                  </a:lnTo>
                  <a:lnTo>
                    <a:pt x="0" y="270454"/>
                  </a:lnTo>
                  <a:close/>
                </a:path>
              </a:pathLst>
            </a:custGeom>
            <a:ln w="128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7343" y="6255019"/>
            <a:ext cx="81597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dirty="0">
                <a:latin typeface="Tahoma"/>
                <a:cs typeface="Tahoma"/>
              </a:rPr>
              <a:t>Pagar</a:t>
            </a:r>
            <a:r>
              <a:rPr sz="1100" b="1" spc="7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taxa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31675" y="3946249"/>
            <a:ext cx="2818130" cy="566420"/>
            <a:chOff x="5307675" y="3946249"/>
            <a:chExt cx="2818130" cy="566420"/>
          </a:xfrm>
        </p:grpSpPr>
        <p:sp>
          <p:nvSpPr>
            <p:cNvPr id="20" name="object 20"/>
            <p:cNvSpPr/>
            <p:nvPr/>
          </p:nvSpPr>
          <p:spPr>
            <a:xfrm>
              <a:off x="5314343" y="3952917"/>
              <a:ext cx="2804795" cy="553085"/>
            </a:xfrm>
            <a:custGeom>
              <a:avLst/>
              <a:gdLst/>
              <a:ahLst/>
              <a:cxnLst/>
              <a:rect l="l" t="t" r="r" b="b"/>
              <a:pathLst>
                <a:path w="2804795" h="553085">
                  <a:moveTo>
                    <a:pt x="1402149" y="0"/>
                  </a:moveTo>
                  <a:lnTo>
                    <a:pt x="1326733" y="358"/>
                  </a:lnTo>
                  <a:lnTo>
                    <a:pt x="1252453" y="1423"/>
                  </a:lnTo>
                  <a:lnTo>
                    <a:pt x="1179401" y="3180"/>
                  </a:lnTo>
                  <a:lnTo>
                    <a:pt x="1107668" y="5612"/>
                  </a:lnTo>
                  <a:lnTo>
                    <a:pt x="1037342" y="8705"/>
                  </a:lnTo>
                  <a:lnTo>
                    <a:pt x="968516" y="12442"/>
                  </a:lnTo>
                  <a:lnTo>
                    <a:pt x="901279" y="16808"/>
                  </a:lnTo>
                  <a:lnTo>
                    <a:pt x="835723" y="21787"/>
                  </a:lnTo>
                  <a:lnTo>
                    <a:pt x="771938" y="27364"/>
                  </a:lnTo>
                  <a:lnTo>
                    <a:pt x="710013" y="33524"/>
                  </a:lnTo>
                  <a:lnTo>
                    <a:pt x="650041" y="40250"/>
                  </a:lnTo>
                  <a:lnTo>
                    <a:pt x="592112" y="47527"/>
                  </a:lnTo>
                  <a:lnTo>
                    <a:pt x="536315" y="55340"/>
                  </a:lnTo>
                  <a:lnTo>
                    <a:pt x="482743" y="63673"/>
                  </a:lnTo>
                  <a:lnTo>
                    <a:pt x="431484" y="72511"/>
                  </a:lnTo>
                  <a:lnTo>
                    <a:pt x="382631" y="81837"/>
                  </a:lnTo>
                  <a:lnTo>
                    <a:pt x="336273" y="91637"/>
                  </a:lnTo>
                  <a:lnTo>
                    <a:pt x="292500" y="101895"/>
                  </a:lnTo>
                  <a:lnTo>
                    <a:pt x="251405" y="112594"/>
                  </a:lnTo>
                  <a:lnTo>
                    <a:pt x="213076" y="123721"/>
                  </a:lnTo>
                  <a:lnTo>
                    <a:pt x="145083" y="147192"/>
                  </a:lnTo>
                  <a:lnTo>
                    <a:pt x="89246" y="172183"/>
                  </a:lnTo>
                  <a:lnTo>
                    <a:pt x="46288" y="198569"/>
                  </a:lnTo>
                  <a:lnTo>
                    <a:pt x="16935" y="226226"/>
                  </a:lnTo>
                  <a:lnTo>
                    <a:pt x="0" y="269823"/>
                  </a:lnTo>
                  <a:lnTo>
                    <a:pt x="1950" y="284712"/>
                  </a:lnTo>
                  <a:lnTo>
                    <a:pt x="30424" y="328191"/>
                  </a:lnTo>
                  <a:lnTo>
                    <a:pt x="67275" y="355981"/>
                  </a:lnTo>
                  <a:lnTo>
                    <a:pt x="117503" y="382621"/>
                  </a:lnTo>
                  <a:lnTo>
                    <a:pt x="180322" y="407947"/>
                  </a:lnTo>
                  <a:lnTo>
                    <a:pt x="254943" y="431794"/>
                  </a:lnTo>
                  <a:lnTo>
                    <a:pt x="296435" y="443111"/>
                  </a:lnTo>
                  <a:lnTo>
                    <a:pt x="340582" y="453997"/>
                  </a:lnTo>
                  <a:lnTo>
                    <a:pt x="387287" y="464431"/>
                  </a:lnTo>
                  <a:lnTo>
                    <a:pt x="436451" y="474391"/>
                  </a:lnTo>
                  <a:lnTo>
                    <a:pt x="487975" y="483859"/>
                  </a:lnTo>
                  <a:lnTo>
                    <a:pt x="541763" y="492812"/>
                  </a:lnTo>
                  <a:lnTo>
                    <a:pt x="597714" y="501231"/>
                  </a:lnTo>
                  <a:lnTo>
                    <a:pt x="655732" y="509095"/>
                  </a:lnTo>
                  <a:lnTo>
                    <a:pt x="715717" y="516383"/>
                  </a:lnTo>
                  <a:lnTo>
                    <a:pt x="777571" y="523075"/>
                  </a:lnTo>
                  <a:lnTo>
                    <a:pt x="841196" y="529150"/>
                  </a:lnTo>
                  <a:lnTo>
                    <a:pt x="906494" y="534587"/>
                  </a:lnTo>
                  <a:lnTo>
                    <a:pt x="973366" y="539367"/>
                  </a:lnTo>
                  <a:lnTo>
                    <a:pt x="1041714" y="543467"/>
                  </a:lnTo>
                  <a:lnTo>
                    <a:pt x="1111439" y="546868"/>
                  </a:lnTo>
                  <a:lnTo>
                    <a:pt x="1182443" y="549549"/>
                  </a:lnTo>
                  <a:lnTo>
                    <a:pt x="1254629" y="551490"/>
                  </a:lnTo>
                  <a:lnTo>
                    <a:pt x="1327897" y="552669"/>
                  </a:lnTo>
                  <a:lnTo>
                    <a:pt x="1402149" y="553067"/>
                  </a:lnTo>
                  <a:lnTo>
                    <a:pt x="1476345" y="552708"/>
                  </a:lnTo>
                  <a:lnTo>
                    <a:pt x="1549565" y="551639"/>
                  </a:lnTo>
                  <a:lnTo>
                    <a:pt x="1621709" y="549874"/>
                  </a:lnTo>
                  <a:lnTo>
                    <a:pt x="1692679" y="547425"/>
                  </a:lnTo>
                  <a:lnTo>
                    <a:pt x="1762376" y="544305"/>
                  </a:lnTo>
                  <a:lnTo>
                    <a:pt x="1830701" y="540527"/>
                  </a:lnTo>
                  <a:lnTo>
                    <a:pt x="1897555" y="536104"/>
                  </a:lnTo>
                  <a:lnTo>
                    <a:pt x="1962840" y="531049"/>
                  </a:lnTo>
                  <a:lnTo>
                    <a:pt x="2026458" y="525374"/>
                  </a:lnTo>
                  <a:lnTo>
                    <a:pt x="2088309" y="519092"/>
                  </a:lnTo>
                  <a:lnTo>
                    <a:pt x="2148294" y="512217"/>
                  </a:lnTo>
                  <a:lnTo>
                    <a:pt x="2206316" y="504761"/>
                  </a:lnTo>
                  <a:lnTo>
                    <a:pt x="2262275" y="496737"/>
                  </a:lnTo>
                  <a:lnTo>
                    <a:pt x="2316073" y="488157"/>
                  </a:lnTo>
                  <a:lnTo>
                    <a:pt x="2367610" y="479035"/>
                  </a:lnTo>
                  <a:lnTo>
                    <a:pt x="2416789" y="469384"/>
                  </a:lnTo>
                  <a:lnTo>
                    <a:pt x="2463510" y="459216"/>
                  </a:lnTo>
                  <a:lnTo>
                    <a:pt x="2507675" y="448545"/>
                  </a:lnTo>
                  <a:lnTo>
                    <a:pt x="2549186" y="437382"/>
                  </a:lnTo>
                  <a:lnTo>
                    <a:pt x="2587942" y="425742"/>
                  </a:lnTo>
                  <a:lnTo>
                    <a:pt x="2656800" y="401078"/>
                  </a:lnTo>
                  <a:lnTo>
                    <a:pt x="2713458" y="374656"/>
                  </a:lnTo>
                  <a:lnTo>
                    <a:pt x="2757129" y="346580"/>
                  </a:lnTo>
                  <a:lnTo>
                    <a:pt x="2787021" y="316951"/>
                  </a:lnTo>
                  <a:lnTo>
                    <a:pt x="2804298" y="269823"/>
                  </a:lnTo>
                  <a:lnTo>
                    <a:pt x="2802384" y="253869"/>
                  </a:lnTo>
                  <a:lnTo>
                    <a:pt x="2774405" y="208485"/>
                  </a:lnTo>
                  <a:lnTo>
                    <a:pt x="2738130" y="180372"/>
                  </a:lnTo>
                  <a:lnTo>
                    <a:pt x="2688607" y="154046"/>
                  </a:lnTo>
                  <a:lnTo>
                    <a:pt x="2626562" y="129570"/>
                  </a:lnTo>
                  <a:lnTo>
                    <a:pt x="2552724" y="107006"/>
                  </a:lnTo>
                  <a:lnTo>
                    <a:pt x="2511610" y="96461"/>
                  </a:lnTo>
                  <a:lnTo>
                    <a:pt x="2467820" y="86418"/>
                  </a:lnTo>
                  <a:lnTo>
                    <a:pt x="2421445" y="76884"/>
                  </a:lnTo>
                  <a:lnTo>
                    <a:pt x="2372577" y="67867"/>
                  </a:lnTo>
                  <a:lnTo>
                    <a:pt x="2321305" y="59375"/>
                  </a:lnTo>
                  <a:lnTo>
                    <a:pt x="2267723" y="51416"/>
                  </a:lnTo>
                  <a:lnTo>
                    <a:pt x="2211919" y="43998"/>
                  </a:lnTo>
                  <a:lnTo>
                    <a:pt x="2153985" y="37128"/>
                  </a:lnTo>
                  <a:lnTo>
                    <a:pt x="2094012" y="30815"/>
                  </a:lnTo>
                  <a:lnTo>
                    <a:pt x="2032092" y="25065"/>
                  </a:lnTo>
                  <a:lnTo>
                    <a:pt x="1968314" y="19888"/>
                  </a:lnTo>
                  <a:lnTo>
                    <a:pt x="1902770" y="15291"/>
                  </a:lnTo>
                  <a:lnTo>
                    <a:pt x="1835550" y="11281"/>
                  </a:lnTo>
                  <a:lnTo>
                    <a:pt x="1766747" y="7866"/>
                  </a:lnTo>
                  <a:lnTo>
                    <a:pt x="1696450" y="5055"/>
                  </a:lnTo>
                  <a:lnTo>
                    <a:pt x="1624751" y="2855"/>
                  </a:lnTo>
                  <a:lnTo>
                    <a:pt x="1551740" y="1274"/>
                  </a:lnTo>
                  <a:lnTo>
                    <a:pt x="1477509" y="319"/>
                  </a:lnTo>
                  <a:lnTo>
                    <a:pt x="1402149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4343" y="3952917"/>
              <a:ext cx="2804795" cy="553085"/>
            </a:xfrm>
            <a:custGeom>
              <a:avLst/>
              <a:gdLst/>
              <a:ahLst/>
              <a:cxnLst/>
              <a:rect l="l" t="t" r="r" b="b"/>
              <a:pathLst>
                <a:path w="2804795" h="553085">
                  <a:moveTo>
                    <a:pt x="0" y="269823"/>
                  </a:moveTo>
                  <a:lnTo>
                    <a:pt x="17261" y="313917"/>
                  </a:lnTo>
                  <a:lnTo>
                    <a:pt x="47129" y="342220"/>
                  </a:lnTo>
                  <a:lnTo>
                    <a:pt x="90767" y="369455"/>
                  </a:lnTo>
                  <a:lnTo>
                    <a:pt x="147388" y="395459"/>
                  </a:lnTo>
                  <a:lnTo>
                    <a:pt x="216206" y="420066"/>
                  </a:lnTo>
                  <a:lnTo>
                    <a:pt x="254943" y="431794"/>
                  </a:lnTo>
                  <a:lnTo>
                    <a:pt x="296435" y="443111"/>
                  </a:lnTo>
                  <a:lnTo>
                    <a:pt x="340582" y="453997"/>
                  </a:lnTo>
                  <a:lnTo>
                    <a:pt x="387287" y="464431"/>
                  </a:lnTo>
                  <a:lnTo>
                    <a:pt x="436451" y="474391"/>
                  </a:lnTo>
                  <a:lnTo>
                    <a:pt x="487975" y="483859"/>
                  </a:lnTo>
                  <a:lnTo>
                    <a:pt x="541763" y="492812"/>
                  </a:lnTo>
                  <a:lnTo>
                    <a:pt x="597714" y="501231"/>
                  </a:lnTo>
                  <a:lnTo>
                    <a:pt x="655732" y="509095"/>
                  </a:lnTo>
                  <a:lnTo>
                    <a:pt x="715717" y="516383"/>
                  </a:lnTo>
                  <a:lnTo>
                    <a:pt x="777571" y="523075"/>
                  </a:lnTo>
                  <a:lnTo>
                    <a:pt x="841196" y="529150"/>
                  </a:lnTo>
                  <a:lnTo>
                    <a:pt x="906494" y="534587"/>
                  </a:lnTo>
                  <a:lnTo>
                    <a:pt x="973366" y="539367"/>
                  </a:lnTo>
                  <a:lnTo>
                    <a:pt x="1041714" y="543467"/>
                  </a:lnTo>
                  <a:lnTo>
                    <a:pt x="1111439" y="546868"/>
                  </a:lnTo>
                  <a:lnTo>
                    <a:pt x="1182443" y="549549"/>
                  </a:lnTo>
                  <a:lnTo>
                    <a:pt x="1254629" y="551490"/>
                  </a:lnTo>
                  <a:lnTo>
                    <a:pt x="1327897" y="552669"/>
                  </a:lnTo>
                  <a:lnTo>
                    <a:pt x="1402149" y="553067"/>
                  </a:lnTo>
                  <a:lnTo>
                    <a:pt x="1476345" y="552708"/>
                  </a:lnTo>
                  <a:lnTo>
                    <a:pt x="1549565" y="551639"/>
                  </a:lnTo>
                  <a:lnTo>
                    <a:pt x="1621709" y="549874"/>
                  </a:lnTo>
                  <a:lnTo>
                    <a:pt x="1692679" y="547425"/>
                  </a:lnTo>
                  <a:lnTo>
                    <a:pt x="1762376" y="544305"/>
                  </a:lnTo>
                  <a:lnTo>
                    <a:pt x="1830701" y="540527"/>
                  </a:lnTo>
                  <a:lnTo>
                    <a:pt x="1897555" y="536104"/>
                  </a:lnTo>
                  <a:lnTo>
                    <a:pt x="1962840" y="531049"/>
                  </a:lnTo>
                  <a:lnTo>
                    <a:pt x="2026458" y="525374"/>
                  </a:lnTo>
                  <a:lnTo>
                    <a:pt x="2088309" y="519092"/>
                  </a:lnTo>
                  <a:lnTo>
                    <a:pt x="2148294" y="512217"/>
                  </a:lnTo>
                  <a:lnTo>
                    <a:pt x="2206316" y="504761"/>
                  </a:lnTo>
                  <a:lnTo>
                    <a:pt x="2262275" y="496737"/>
                  </a:lnTo>
                  <a:lnTo>
                    <a:pt x="2316073" y="488157"/>
                  </a:lnTo>
                  <a:lnTo>
                    <a:pt x="2367610" y="479035"/>
                  </a:lnTo>
                  <a:lnTo>
                    <a:pt x="2416789" y="469384"/>
                  </a:lnTo>
                  <a:lnTo>
                    <a:pt x="2463510" y="459216"/>
                  </a:lnTo>
                  <a:lnTo>
                    <a:pt x="2507675" y="448545"/>
                  </a:lnTo>
                  <a:lnTo>
                    <a:pt x="2549186" y="437382"/>
                  </a:lnTo>
                  <a:lnTo>
                    <a:pt x="2587942" y="425742"/>
                  </a:lnTo>
                  <a:lnTo>
                    <a:pt x="2656800" y="401078"/>
                  </a:lnTo>
                  <a:lnTo>
                    <a:pt x="2713458" y="374656"/>
                  </a:lnTo>
                  <a:lnTo>
                    <a:pt x="2757129" y="346580"/>
                  </a:lnTo>
                  <a:lnTo>
                    <a:pt x="2787021" y="316951"/>
                  </a:lnTo>
                  <a:lnTo>
                    <a:pt x="2804298" y="269823"/>
                  </a:lnTo>
                  <a:lnTo>
                    <a:pt x="2802384" y="253869"/>
                  </a:lnTo>
                  <a:lnTo>
                    <a:pt x="2774405" y="208485"/>
                  </a:lnTo>
                  <a:lnTo>
                    <a:pt x="2738130" y="180372"/>
                  </a:lnTo>
                  <a:lnTo>
                    <a:pt x="2688607" y="154046"/>
                  </a:lnTo>
                  <a:lnTo>
                    <a:pt x="2626562" y="129570"/>
                  </a:lnTo>
                  <a:lnTo>
                    <a:pt x="2552724" y="107006"/>
                  </a:lnTo>
                  <a:lnTo>
                    <a:pt x="2511610" y="96461"/>
                  </a:lnTo>
                  <a:lnTo>
                    <a:pt x="2467820" y="86418"/>
                  </a:lnTo>
                  <a:lnTo>
                    <a:pt x="2421445" y="76884"/>
                  </a:lnTo>
                  <a:lnTo>
                    <a:pt x="2372577" y="67867"/>
                  </a:lnTo>
                  <a:lnTo>
                    <a:pt x="2321305" y="59375"/>
                  </a:lnTo>
                  <a:lnTo>
                    <a:pt x="2267723" y="51416"/>
                  </a:lnTo>
                  <a:lnTo>
                    <a:pt x="2211919" y="43998"/>
                  </a:lnTo>
                  <a:lnTo>
                    <a:pt x="2153985" y="37128"/>
                  </a:lnTo>
                  <a:lnTo>
                    <a:pt x="2094012" y="30815"/>
                  </a:lnTo>
                  <a:lnTo>
                    <a:pt x="2032092" y="25065"/>
                  </a:lnTo>
                  <a:lnTo>
                    <a:pt x="1968314" y="19888"/>
                  </a:lnTo>
                  <a:lnTo>
                    <a:pt x="1902770" y="15291"/>
                  </a:lnTo>
                  <a:lnTo>
                    <a:pt x="1835550" y="11281"/>
                  </a:lnTo>
                  <a:lnTo>
                    <a:pt x="1766747" y="7866"/>
                  </a:lnTo>
                  <a:lnTo>
                    <a:pt x="1696450" y="5055"/>
                  </a:lnTo>
                  <a:lnTo>
                    <a:pt x="1624751" y="2855"/>
                  </a:lnTo>
                  <a:lnTo>
                    <a:pt x="1551740" y="1274"/>
                  </a:lnTo>
                  <a:lnTo>
                    <a:pt x="1477509" y="319"/>
                  </a:lnTo>
                  <a:lnTo>
                    <a:pt x="1402149" y="0"/>
                  </a:lnTo>
                  <a:lnTo>
                    <a:pt x="1326733" y="358"/>
                  </a:lnTo>
                  <a:lnTo>
                    <a:pt x="1252453" y="1423"/>
                  </a:lnTo>
                  <a:lnTo>
                    <a:pt x="1179401" y="3180"/>
                  </a:lnTo>
                  <a:lnTo>
                    <a:pt x="1107668" y="5612"/>
                  </a:lnTo>
                  <a:lnTo>
                    <a:pt x="1037342" y="8705"/>
                  </a:lnTo>
                  <a:lnTo>
                    <a:pt x="968516" y="12442"/>
                  </a:lnTo>
                  <a:lnTo>
                    <a:pt x="901279" y="16808"/>
                  </a:lnTo>
                  <a:lnTo>
                    <a:pt x="835723" y="21787"/>
                  </a:lnTo>
                  <a:lnTo>
                    <a:pt x="771938" y="27364"/>
                  </a:lnTo>
                  <a:lnTo>
                    <a:pt x="710013" y="33524"/>
                  </a:lnTo>
                  <a:lnTo>
                    <a:pt x="650041" y="40250"/>
                  </a:lnTo>
                  <a:lnTo>
                    <a:pt x="592112" y="47527"/>
                  </a:lnTo>
                  <a:lnTo>
                    <a:pt x="536315" y="55340"/>
                  </a:lnTo>
                  <a:lnTo>
                    <a:pt x="482743" y="63673"/>
                  </a:lnTo>
                  <a:lnTo>
                    <a:pt x="431484" y="72511"/>
                  </a:lnTo>
                  <a:lnTo>
                    <a:pt x="382631" y="81837"/>
                  </a:lnTo>
                  <a:lnTo>
                    <a:pt x="336273" y="91637"/>
                  </a:lnTo>
                  <a:lnTo>
                    <a:pt x="292500" y="101895"/>
                  </a:lnTo>
                  <a:lnTo>
                    <a:pt x="251405" y="112594"/>
                  </a:lnTo>
                  <a:lnTo>
                    <a:pt x="213076" y="123721"/>
                  </a:lnTo>
                  <a:lnTo>
                    <a:pt x="145083" y="147192"/>
                  </a:lnTo>
                  <a:lnTo>
                    <a:pt x="89246" y="172183"/>
                  </a:lnTo>
                  <a:lnTo>
                    <a:pt x="46288" y="198569"/>
                  </a:lnTo>
                  <a:lnTo>
                    <a:pt x="16935" y="226226"/>
                  </a:lnTo>
                  <a:lnTo>
                    <a:pt x="0" y="269823"/>
                  </a:lnTo>
                  <a:close/>
                </a:path>
              </a:pathLst>
            </a:custGeom>
            <a:ln w="1280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01657" y="4146125"/>
            <a:ext cx="1894839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dirty="0">
                <a:latin typeface="Tahoma"/>
                <a:cs typeface="Tahoma"/>
              </a:rPr>
              <a:t>Conferir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Dados</a:t>
            </a:r>
            <a:r>
              <a:rPr sz="1100" b="1" spc="3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Cadastrais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94845" y="4872333"/>
            <a:ext cx="1840230" cy="720725"/>
            <a:chOff x="5770845" y="4872332"/>
            <a:chExt cx="1840230" cy="720725"/>
          </a:xfrm>
        </p:grpSpPr>
        <p:sp>
          <p:nvSpPr>
            <p:cNvPr id="24" name="object 24"/>
            <p:cNvSpPr/>
            <p:nvPr/>
          </p:nvSpPr>
          <p:spPr>
            <a:xfrm>
              <a:off x="5777512" y="4878999"/>
              <a:ext cx="1826895" cy="707390"/>
            </a:xfrm>
            <a:custGeom>
              <a:avLst/>
              <a:gdLst/>
              <a:ahLst/>
              <a:cxnLst/>
              <a:rect l="l" t="t" r="r" b="b"/>
              <a:pathLst>
                <a:path w="1826895" h="707389">
                  <a:moveTo>
                    <a:pt x="913292" y="0"/>
                  </a:moveTo>
                  <a:lnTo>
                    <a:pt x="843846" y="944"/>
                  </a:lnTo>
                  <a:lnTo>
                    <a:pt x="776000" y="3736"/>
                  </a:lnTo>
                  <a:lnTo>
                    <a:pt x="709912" y="8309"/>
                  </a:lnTo>
                  <a:lnTo>
                    <a:pt x="645743" y="14598"/>
                  </a:lnTo>
                  <a:lnTo>
                    <a:pt x="583650" y="22539"/>
                  </a:lnTo>
                  <a:lnTo>
                    <a:pt x="523793" y="32067"/>
                  </a:lnTo>
                  <a:lnTo>
                    <a:pt x="466331" y="43116"/>
                  </a:lnTo>
                  <a:lnTo>
                    <a:pt x="411423" y="55622"/>
                  </a:lnTo>
                  <a:lnTo>
                    <a:pt x="359229" y="69520"/>
                  </a:lnTo>
                  <a:lnTo>
                    <a:pt x="309907" y="84745"/>
                  </a:lnTo>
                  <a:lnTo>
                    <a:pt x="263616" y="101232"/>
                  </a:lnTo>
                  <a:lnTo>
                    <a:pt x="220516" y="118915"/>
                  </a:lnTo>
                  <a:lnTo>
                    <a:pt x="180766" y="137731"/>
                  </a:lnTo>
                  <a:lnTo>
                    <a:pt x="144524" y="157614"/>
                  </a:lnTo>
                  <a:lnTo>
                    <a:pt x="111950" y="178498"/>
                  </a:lnTo>
                  <a:lnTo>
                    <a:pt x="58443" y="223014"/>
                  </a:lnTo>
                  <a:lnTo>
                    <a:pt x="21517" y="270759"/>
                  </a:lnTo>
                  <a:lnTo>
                    <a:pt x="2443" y="321213"/>
                  </a:lnTo>
                  <a:lnTo>
                    <a:pt x="0" y="347293"/>
                  </a:lnTo>
                  <a:lnTo>
                    <a:pt x="2519" y="373387"/>
                  </a:lnTo>
                  <a:lnTo>
                    <a:pt x="22135" y="424304"/>
                  </a:lnTo>
                  <a:lnTo>
                    <a:pt x="59981" y="472994"/>
                  </a:lnTo>
                  <a:lnTo>
                    <a:pt x="114610" y="518820"/>
                  </a:lnTo>
                  <a:lnTo>
                    <a:pt x="147766" y="540461"/>
                  </a:lnTo>
                  <a:lnTo>
                    <a:pt x="184576" y="561146"/>
                  </a:lnTo>
                  <a:lnTo>
                    <a:pt x="224858" y="580797"/>
                  </a:lnTo>
                  <a:lnTo>
                    <a:pt x="268432" y="599333"/>
                  </a:lnTo>
                  <a:lnTo>
                    <a:pt x="315117" y="616676"/>
                  </a:lnTo>
                  <a:lnTo>
                    <a:pt x="364732" y="632745"/>
                  </a:lnTo>
                  <a:lnTo>
                    <a:pt x="417097" y="647460"/>
                  </a:lnTo>
                  <a:lnTo>
                    <a:pt x="472030" y="660743"/>
                  </a:lnTo>
                  <a:lnTo>
                    <a:pt x="529351" y="672513"/>
                  </a:lnTo>
                  <a:lnTo>
                    <a:pt x="588878" y="682691"/>
                  </a:lnTo>
                  <a:lnTo>
                    <a:pt x="650432" y="691197"/>
                  </a:lnTo>
                  <a:lnTo>
                    <a:pt x="713831" y="697952"/>
                  </a:lnTo>
                  <a:lnTo>
                    <a:pt x="778895" y="702875"/>
                  </a:lnTo>
                  <a:lnTo>
                    <a:pt x="845442" y="705887"/>
                  </a:lnTo>
                  <a:lnTo>
                    <a:pt x="913292" y="706909"/>
                  </a:lnTo>
                  <a:lnTo>
                    <a:pt x="978145" y="706043"/>
                  </a:lnTo>
                  <a:lnTo>
                    <a:pt x="1041826" y="703479"/>
                  </a:lnTo>
                  <a:lnTo>
                    <a:pt x="1104177" y="699268"/>
                  </a:lnTo>
                  <a:lnTo>
                    <a:pt x="1165036" y="693460"/>
                  </a:lnTo>
                  <a:lnTo>
                    <a:pt x="1224247" y="686107"/>
                  </a:lnTo>
                  <a:lnTo>
                    <a:pt x="1281649" y="677258"/>
                  </a:lnTo>
                  <a:lnTo>
                    <a:pt x="1337084" y="666965"/>
                  </a:lnTo>
                  <a:lnTo>
                    <a:pt x="1390391" y="655279"/>
                  </a:lnTo>
                  <a:lnTo>
                    <a:pt x="1441413" y="642250"/>
                  </a:lnTo>
                  <a:lnTo>
                    <a:pt x="1489990" y="627929"/>
                  </a:lnTo>
                  <a:lnTo>
                    <a:pt x="1535963" y="612367"/>
                  </a:lnTo>
                  <a:lnTo>
                    <a:pt x="1579173" y="595615"/>
                  </a:lnTo>
                  <a:lnTo>
                    <a:pt x="1619460" y="577723"/>
                  </a:lnTo>
                  <a:lnTo>
                    <a:pt x="1656665" y="558742"/>
                  </a:lnTo>
                  <a:lnTo>
                    <a:pt x="1690630" y="538723"/>
                  </a:lnTo>
                  <a:lnTo>
                    <a:pt x="1748201" y="495774"/>
                  </a:lnTo>
                  <a:lnTo>
                    <a:pt x="1790899" y="449282"/>
                  </a:lnTo>
                  <a:lnTo>
                    <a:pt x="1817451" y="399653"/>
                  </a:lnTo>
                  <a:lnTo>
                    <a:pt x="1826585" y="347293"/>
                  </a:lnTo>
                  <a:lnTo>
                    <a:pt x="1824348" y="320807"/>
                  </a:lnTo>
                  <a:lnTo>
                    <a:pt x="1806870" y="270182"/>
                  </a:lnTo>
                  <a:lnTo>
                    <a:pt x="1772981" y="222940"/>
                  </a:lnTo>
                  <a:lnTo>
                    <a:pt x="1723796" y="179383"/>
                  </a:lnTo>
                  <a:lnTo>
                    <a:pt x="1660427" y="139816"/>
                  </a:lnTo>
                  <a:lnTo>
                    <a:pt x="1623772" y="121623"/>
                  </a:lnTo>
                  <a:lnTo>
                    <a:pt x="1583990" y="104541"/>
                  </a:lnTo>
                  <a:lnTo>
                    <a:pt x="1541218" y="88607"/>
                  </a:lnTo>
                  <a:lnTo>
                    <a:pt x="1495597" y="73861"/>
                  </a:lnTo>
                  <a:lnTo>
                    <a:pt x="1447266" y="60339"/>
                  </a:lnTo>
                  <a:lnTo>
                    <a:pt x="1396363" y="48079"/>
                  </a:lnTo>
                  <a:lnTo>
                    <a:pt x="1343029" y="37120"/>
                  </a:lnTo>
                  <a:lnTo>
                    <a:pt x="1287402" y="27499"/>
                  </a:lnTo>
                  <a:lnTo>
                    <a:pt x="1229621" y="19254"/>
                  </a:lnTo>
                  <a:lnTo>
                    <a:pt x="1169827" y="12424"/>
                  </a:lnTo>
                  <a:lnTo>
                    <a:pt x="1108158" y="7045"/>
                  </a:lnTo>
                  <a:lnTo>
                    <a:pt x="1044752" y="3156"/>
                  </a:lnTo>
                  <a:lnTo>
                    <a:pt x="979751" y="795"/>
                  </a:lnTo>
                  <a:lnTo>
                    <a:pt x="913292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77512" y="4878999"/>
              <a:ext cx="1826895" cy="707390"/>
            </a:xfrm>
            <a:custGeom>
              <a:avLst/>
              <a:gdLst/>
              <a:ahLst/>
              <a:cxnLst/>
              <a:rect l="l" t="t" r="r" b="b"/>
              <a:pathLst>
                <a:path w="1826895" h="707389">
                  <a:moveTo>
                    <a:pt x="0" y="347293"/>
                  </a:moveTo>
                  <a:lnTo>
                    <a:pt x="9958" y="399084"/>
                  </a:lnTo>
                  <a:lnTo>
                    <a:pt x="38870" y="448967"/>
                  </a:lnTo>
                  <a:lnTo>
                    <a:pt x="85288" y="496305"/>
                  </a:lnTo>
                  <a:lnTo>
                    <a:pt x="147766" y="540461"/>
                  </a:lnTo>
                  <a:lnTo>
                    <a:pt x="184576" y="561146"/>
                  </a:lnTo>
                  <a:lnTo>
                    <a:pt x="224858" y="580797"/>
                  </a:lnTo>
                  <a:lnTo>
                    <a:pt x="268432" y="599333"/>
                  </a:lnTo>
                  <a:lnTo>
                    <a:pt x="315117" y="616676"/>
                  </a:lnTo>
                  <a:lnTo>
                    <a:pt x="364732" y="632745"/>
                  </a:lnTo>
                  <a:lnTo>
                    <a:pt x="417097" y="647460"/>
                  </a:lnTo>
                  <a:lnTo>
                    <a:pt x="472030" y="660743"/>
                  </a:lnTo>
                  <a:lnTo>
                    <a:pt x="529351" y="672513"/>
                  </a:lnTo>
                  <a:lnTo>
                    <a:pt x="588878" y="682691"/>
                  </a:lnTo>
                  <a:lnTo>
                    <a:pt x="650432" y="691197"/>
                  </a:lnTo>
                  <a:lnTo>
                    <a:pt x="713831" y="697952"/>
                  </a:lnTo>
                  <a:lnTo>
                    <a:pt x="778895" y="702875"/>
                  </a:lnTo>
                  <a:lnTo>
                    <a:pt x="845442" y="705887"/>
                  </a:lnTo>
                  <a:lnTo>
                    <a:pt x="913292" y="706909"/>
                  </a:lnTo>
                  <a:lnTo>
                    <a:pt x="978145" y="706043"/>
                  </a:lnTo>
                  <a:lnTo>
                    <a:pt x="1041826" y="703479"/>
                  </a:lnTo>
                  <a:lnTo>
                    <a:pt x="1104177" y="699268"/>
                  </a:lnTo>
                  <a:lnTo>
                    <a:pt x="1165036" y="693460"/>
                  </a:lnTo>
                  <a:lnTo>
                    <a:pt x="1224247" y="686107"/>
                  </a:lnTo>
                  <a:lnTo>
                    <a:pt x="1281649" y="677258"/>
                  </a:lnTo>
                  <a:lnTo>
                    <a:pt x="1337084" y="666965"/>
                  </a:lnTo>
                  <a:lnTo>
                    <a:pt x="1390391" y="655279"/>
                  </a:lnTo>
                  <a:lnTo>
                    <a:pt x="1441413" y="642250"/>
                  </a:lnTo>
                  <a:lnTo>
                    <a:pt x="1489990" y="627929"/>
                  </a:lnTo>
                  <a:lnTo>
                    <a:pt x="1535963" y="612367"/>
                  </a:lnTo>
                  <a:lnTo>
                    <a:pt x="1579173" y="595615"/>
                  </a:lnTo>
                  <a:lnTo>
                    <a:pt x="1619460" y="577723"/>
                  </a:lnTo>
                  <a:lnTo>
                    <a:pt x="1656665" y="558742"/>
                  </a:lnTo>
                  <a:lnTo>
                    <a:pt x="1690630" y="538723"/>
                  </a:lnTo>
                  <a:lnTo>
                    <a:pt x="1748201" y="495774"/>
                  </a:lnTo>
                  <a:lnTo>
                    <a:pt x="1790899" y="449282"/>
                  </a:lnTo>
                  <a:lnTo>
                    <a:pt x="1817451" y="399653"/>
                  </a:lnTo>
                  <a:lnTo>
                    <a:pt x="1826585" y="347293"/>
                  </a:lnTo>
                  <a:lnTo>
                    <a:pt x="1824348" y="320807"/>
                  </a:lnTo>
                  <a:lnTo>
                    <a:pt x="1806870" y="270182"/>
                  </a:lnTo>
                  <a:lnTo>
                    <a:pt x="1772981" y="222940"/>
                  </a:lnTo>
                  <a:lnTo>
                    <a:pt x="1723796" y="179383"/>
                  </a:lnTo>
                  <a:lnTo>
                    <a:pt x="1660427" y="139816"/>
                  </a:lnTo>
                  <a:lnTo>
                    <a:pt x="1623772" y="121623"/>
                  </a:lnTo>
                  <a:lnTo>
                    <a:pt x="1583990" y="104541"/>
                  </a:lnTo>
                  <a:lnTo>
                    <a:pt x="1541218" y="88607"/>
                  </a:lnTo>
                  <a:lnTo>
                    <a:pt x="1495597" y="73861"/>
                  </a:lnTo>
                  <a:lnTo>
                    <a:pt x="1447266" y="60339"/>
                  </a:lnTo>
                  <a:lnTo>
                    <a:pt x="1396363" y="48079"/>
                  </a:lnTo>
                  <a:lnTo>
                    <a:pt x="1343029" y="37120"/>
                  </a:lnTo>
                  <a:lnTo>
                    <a:pt x="1287402" y="27499"/>
                  </a:lnTo>
                  <a:lnTo>
                    <a:pt x="1229621" y="19254"/>
                  </a:lnTo>
                  <a:lnTo>
                    <a:pt x="1169827" y="12424"/>
                  </a:lnTo>
                  <a:lnTo>
                    <a:pt x="1108158" y="7045"/>
                  </a:lnTo>
                  <a:lnTo>
                    <a:pt x="1044752" y="3156"/>
                  </a:lnTo>
                  <a:lnTo>
                    <a:pt x="979751" y="795"/>
                  </a:lnTo>
                  <a:lnTo>
                    <a:pt x="913292" y="0"/>
                  </a:lnTo>
                  <a:lnTo>
                    <a:pt x="843846" y="944"/>
                  </a:lnTo>
                  <a:lnTo>
                    <a:pt x="776000" y="3736"/>
                  </a:lnTo>
                  <a:lnTo>
                    <a:pt x="709912" y="8309"/>
                  </a:lnTo>
                  <a:lnTo>
                    <a:pt x="645743" y="14598"/>
                  </a:lnTo>
                  <a:lnTo>
                    <a:pt x="583650" y="22539"/>
                  </a:lnTo>
                  <a:lnTo>
                    <a:pt x="523793" y="32067"/>
                  </a:lnTo>
                  <a:lnTo>
                    <a:pt x="466331" y="43116"/>
                  </a:lnTo>
                  <a:lnTo>
                    <a:pt x="411423" y="55622"/>
                  </a:lnTo>
                  <a:lnTo>
                    <a:pt x="359229" y="69520"/>
                  </a:lnTo>
                  <a:lnTo>
                    <a:pt x="309907" y="84745"/>
                  </a:lnTo>
                  <a:lnTo>
                    <a:pt x="263616" y="101232"/>
                  </a:lnTo>
                  <a:lnTo>
                    <a:pt x="220516" y="118915"/>
                  </a:lnTo>
                  <a:lnTo>
                    <a:pt x="180766" y="137731"/>
                  </a:lnTo>
                  <a:lnTo>
                    <a:pt x="144524" y="157614"/>
                  </a:lnTo>
                  <a:lnTo>
                    <a:pt x="111950" y="178498"/>
                  </a:lnTo>
                  <a:lnTo>
                    <a:pt x="58443" y="223014"/>
                  </a:lnTo>
                  <a:lnTo>
                    <a:pt x="21517" y="270759"/>
                  </a:lnTo>
                  <a:lnTo>
                    <a:pt x="2443" y="321213"/>
                  </a:lnTo>
                  <a:lnTo>
                    <a:pt x="0" y="347293"/>
                  </a:lnTo>
                  <a:close/>
                </a:path>
              </a:pathLst>
            </a:custGeom>
            <a:ln w="1281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23143" y="5149067"/>
            <a:ext cx="120396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dirty="0">
                <a:latin typeface="Tahoma"/>
                <a:cs typeface="Tahoma"/>
              </a:rPr>
              <a:t>Escolher</a:t>
            </a:r>
            <a:r>
              <a:rPr sz="1100" b="1" spc="3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modelo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45523" y="4499317"/>
            <a:ext cx="1698625" cy="502284"/>
            <a:chOff x="4021522" y="4499317"/>
            <a:chExt cx="1698625" cy="502284"/>
          </a:xfrm>
        </p:grpSpPr>
        <p:sp>
          <p:nvSpPr>
            <p:cNvPr id="28" name="object 28"/>
            <p:cNvSpPr/>
            <p:nvPr/>
          </p:nvSpPr>
          <p:spPr>
            <a:xfrm>
              <a:off x="4028190" y="4518794"/>
              <a:ext cx="1685289" cy="476250"/>
            </a:xfrm>
            <a:custGeom>
              <a:avLst/>
              <a:gdLst/>
              <a:ahLst/>
              <a:cxnLst/>
              <a:rect l="l" t="t" r="r" b="b"/>
              <a:pathLst>
                <a:path w="1685289" h="476250">
                  <a:moveTo>
                    <a:pt x="0" y="475963"/>
                  </a:moveTo>
                  <a:lnTo>
                    <a:pt x="1685106" y="0"/>
                  </a:lnTo>
                </a:path>
              </a:pathLst>
            </a:custGeom>
            <a:ln w="12810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4457" y="4505984"/>
              <a:ext cx="128905" cy="90170"/>
            </a:xfrm>
            <a:custGeom>
              <a:avLst/>
              <a:gdLst/>
              <a:ahLst/>
              <a:cxnLst/>
              <a:rect l="l" t="t" r="r" b="b"/>
              <a:pathLst>
                <a:path w="128904" h="90170">
                  <a:moveTo>
                    <a:pt x="25686" y="89670"/>
                  </a:moveTo>
                  <a:lnTo>
                    <a:pt x="128839" y="12810"/>
                  </a:lnTo>
                  <a:lnTo>
                    <a:pt x="0" y="0"/>
                  </a:lnTo>
                </a:path>
              </a:pathLst>
            </a:custGeom>
            <a:ln w="1281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73821" y="4300251"/>
            <a:ext cx="86042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spc="-10" dirty="0">
                <a:latin typeface="Tahoma"/>
                <a:cs typeface="Tahoma"/>
              </a:rPr>
              <a:t>&lt;&lt;include&gt;&gt;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45522" y="5167899"/>
            <a:ext cx="1762760" cy="116839"/>
            <a:chOff x="4021522" y="5167898"/>
            <a:chExt cx="1762760" cy="116839"/>
          </a:xfrm>
        </p:grpSpPr>
        <p:sp>
          <p:nvSpPr>
            <p:cNvPr id="32" name="object 32"/>
            <p:cNvSpPr/>
            <p:nvPr/>
          </p:nvSpPr>
          <p:spPr>
            <a:xfrm>
              <a:off x="4028190" y="5212995"/>
              <a:ext cx="1749425" cy="13335"/>
            </a:xfrm>
            <a:custGeom>
              <a:avLst/>
              <a:gdLst/>
              <a:ahLst/>
              <a:cxnLst/>
              <a:rect l="l" t="t" r="r" b="b"/>
              <a:pathLst>
                <a:path w="1749425" h="13335">
                  <a:moveTo>
                    <a:pt x="0" y="0"/>
                  </a:moveTo>
                  <a:lnTo>
                    <a:pt x="1749322" y="13298"/>
                  </a:lnTo>
                </a:path>
              </a:pathLst>
            </a:custGeom>
            <a:ln w="12808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8673" y="5174565"/>
              <a:ext cx="128905" cy="103505"/>
            </a:xfrm>
            <a:custGeom>
              <a:avLst/>
              <a:gdLst/>
              <a:ahLst/>
              <a:cxnLst/>
              <a:rect l="l" t="t" r="r" b="b"/>
              <a:pathLst>
                <a:path w="128904" h="103504">
                  <a:moveTo>
                    <a:pt x="0" y="102968"/>
                  </a:moveTo>
                  <a:lnTo>
                    <a:pt x="128839" y="51728"/>
                  </a:lnTo>
                  <a:lnTo>
                    <a:pt x="0" y="0"/>
                  </a:lnTo>
                </a:path>
              </a:pathLst>
            </a:custGeom>
            <a:ln w="1282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02661" y="4982070"/>
            <a:ext cx="86042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spc="-10" dirty="0">
                <a:latin typeface="Tahoma"/>
                <a:cs typeface="Tahoma"/>
              </a:rPr>
              <a:t>&lt;&lt;include&gt;&gt;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07255" y="5489853"/>
            <a:ext cx="1543685" cy="604520"/>
            <a:chOff x="3983254" y="5489853"/>
            <a:chExt cx="1543685" cy="604520"/>
          </a:xfrm>
        </p:grpSpPr>
        <p:sp>
          <p:nvSpPr>
            <p:cNvPr id="36" name="object 36"/>
            <p:cNvSpPr/>
            <p:nvPr/>
          </p:nvSpPr>
          <p:spPr>
            <a:xfrm>
              <a:off x="3989660" y="5496260"/>
              <a:ext cx="1530985" cy="591820"/>
            </a:xfrm>
            <a:custGeom>
              <a:avLst/>
              <a:gdLst/>
              <a:ahLst/>
              <a:cxnLst/>
              <a:rect l="l" t="t" r="r" b="b"/>
              <a:pathLst>
                <a:path w="1530985" h="591820">
                  <a:moveTo>
                    <a:pt x="0" y="0"/>
                  </a:moveTo>
                  <a:lnTo>
                    <a:pt x="1530580" y="591660"/>
                  </a:lnTo>
                </a:path>
              </a:pathLst>
            </a:custGeom>
            <a:ln w="12812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91810" y="5997761"/>
              <a:ext cx="128905" cy="90170"/>
            </a:xfrm>
            <a:custGeom>
              <a:avLst/>
              <a:gdLst/>
              <a:ahLst/>
              <a:cxnLst/>
              <a:rect l="l" t="t" r="r" b="b"/>
              <a:pathLst>
                <a:path w="128904" h="90170">
                  <a:moveTo>
                    <a:pt x="0" y="90158"/>
                  </a:moveTo>
                  <a:lnTo>
                    <a:pt x="128431" y="90158"/>
                  </a:lnTo>
                  <a:lnTo>
                    <a:pt x="38529" y="0"/>
                  </a:lnTo>
                </a:path>
              </a:pathLst>
            </a:custGeom>
            <a:ln w="1281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976974" y="5342173"/>
            <a:ext cx="86042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spc="-10" dirty="0">
                <a:latin typeface="Tahoma"/>
                <a:cs typeface="Tahoma"/>
              </a:rPr>
              <a:t>&lt;&lt;include&gt;&gt;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752" y="27740"/>
            <a:ext cx="638429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5595" algn="l"/>
                <a:tab pos="3853815" algn="l"/>
              </a:tabLst>
            </a:pPr>
            <a:r>
              <a:rPr spc="-10" dirty="0"/>
              <a:t>Outro</a:t>
            </a:r>
            <a:r>
              <a:rPr dirty="0"/>
              <a:t>	</a:t>
            </a:r>
            <a:r>
              <a:rPr spc="-10" dirty="0" err="1"/>
              <a:t>Exemplo</a:t>
            </a:r>
            <a:r>
              <a:rPr lang="pt-BR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include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4113" y="620714"/>
            <a:ext cx="7559675" cy="6237605"/>
            <a:chOff x="900112" y="620713"/>
            <a:chExt cx="7559675" cy="6237605"/>
          </a:xfrm>
        </p:grpSpPr>
        <p:sp>
          <p:nvSpPr>
            <p:cNvPr id="4" name="object 4"/>
            <p:cNvSpPr/>
            <p:nvPr/>
          </p:nvSpPr>
          <p:spPr>
            <a:xfrm>
              <a:off x="900112" y="620713"/>
              <a:ext cx="7559675" cy="6237605"/>
            </a:xfrm>
            <a:custGeom>
              <a:avLst/>
              <a:gdLst/>
              <a:ahLst/>
              <a:cxnLst/>
              <a:rect l="l" t="t" r="r" b="b"/>
              <a:pathLst>
                <a:path w="7559675" h="6237605">
                  <a:moveTo>
                    <a:pt x="7559673" y="0"/>
                  </a:moveTo>
                  <a:lnTo>
                    <a:pt x="0" y="0"/>
                  </a:lnTo>
                  <a:lnTo>
                    <a:pt x="0" y="6237286"/>
                  </a:lnTo>
                  <a:lnTo>
                    <a:pt x="7559673" y="6237286"/>
                  </a:lnTo>
                  <a:lnTo>
                    <a:pt x="755967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6354" y="1045389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89" h="484505">
                  <a:moveTo>
                    <a:pt x="467935" y="0"/>
                  </a:moveTo>
                  <a:lnTo>
                    <a:pt x="403938" y="2202"/>
                  </a:lnTo>
                  <a:lnTo>
                    <a:pt x="342712" y="8614"/>
                  </a:lnTo>
                  <a:lnTo>
                    <a:pt x="284788" y="18941"/>
                  </a:lnTo>
                  <a:lnTo>
                    <a:pt x="230700" y="32891"/>
                  </a:lnTo>
                  <a:lnTo>
                    <a:pt x="180980" y="50171"/>
                  </a:lnTo>
                  <a:lnTo>
                    <a:pt x="136161" y="70486"/>
                  </a:lnTo>
                  <a:lnTo>
                    <a:pt x="96776" y="93544"/>
                  </a:lnTo>
                  <a:lnTo>
                    <a:pt x="63357" y="119051"/>
                  </a:lnTo>
                  <a:lnTo>
                    <a:pt x="36437" y="146713"/>
                  </a:lnTo>
                  <a:lnTo>
                    <a:pt x="4226" y="207334"/>
                  </a:lnTo>
                  <a:lnTo>
                    <a:pt x="0" y="239704"/>
                  </a:lnTo>
                  <a:lnTo>
                    <a:pt x="4310" y="273144"/>
                  </a:lnTo>
                  <a:lnTo>
                    <a:pt x="37060" y="335384"/>
                  </a:lnTo>
                  <a:lnTo>
                    <a:pt x="64341" y="363631"/>
                  </a:lnTo>
                  <a:lnTo>
                    <a:pt x="98122" y="389593"/>
                  </a:lnTo>
                  <a:lnTo>
                    <a:pt x="137822" y="412993"/>
                  </a:lnTo>
                  <a:lnTo>
                    <a:pt x="182864" y="433553"/>
                  </a:lnTo>
                  <a:lnTo>
                    <a:pt x="232669" y="450996"/>
                  </a:lnTo>
                  <a:lnTo>
                    <a:pt x="286657" y="465046"/>
                  </a:lnTo>
                  <a:lnTo>
                    <a:pt x="344250" y="475425"/>
                  </a:lnTo>
                  <a:lnTo>
                    <a:pt x="405708" y="481884"/>
                  </a:lnTo>
                  <a:lnTo>
                    <a:pt x="467935" y="484060"/>
                  </a:lnTo>
                  <a:lnTo>
                    <a:pt x="530951" y="481944"/>
                  </a:lnTo>
                  <a:lnTo>
                    <a:pt x="591529" y="475747"/>
                  </a:lnTo>
                  <a:lnTo>
                    <a:pt x="649088" y="465700"/>
                  </a:lnTo>
                  <a:lnTo>
                    <a:pt x="703049" y="452030"/>
                  </a:lnTo>
                  <a:lnTo>
                    <a:pt x="752832" y="434966"/>
                  </a:lnTo>
                  <a:lnTo>
                    <a:pt x="797858" y="414736"/>
                  </a:lnTo>
                  <a:lnTo>
                    <a:pt x="837547" y="391571"/>
                  </a:lnTo>
                  <a:lnTo>
                    <a:pt x="871320" y="365698"/>
                  </a:lnTo>
                  <a:lnTo>
                    <a:pt x="898597" y="337346"/>
                  </a:lnTo>
                  <a:lnTo>
                    <a:pt x="931343" y="274121"/>
                  </a:lnTo>
                  <a:lnTo>
                    <a:pt x="935654" y="239704"/>
                  </a:lnTo>
                  <a:lnTo>
                    <a:pt x="931428" y="206357"/>
                  </a:lnTo>
                  <a:lnTo>
                    <a:pt x="899220" y="144751"/>
                  </a:lnTo>
                  <a:lnTo>
                    <a:pt x="872305" y="116983"/>
                  </a:lnTo>
                  <a:lnTo>
                    <a:pt x="838893" y="91565"/>
                  </a:lnTo>
                  <a:lnTo>
                    <a:pt x="799519" y="68742"/>
                  </a:lnTo>
                  <a:lnTo>
                    <a:pt x="754716" y="48758"/>
                  </a:lnTo>
                  <a:lnTo>
                    <a:pt x="705018" y="31858"/>
                  </a:lnTo>
                  <a:lnTo>
                    <a:pt x="650957" y="18287"/>
                  </a:lnTo>
                  <a:lnTo>
                    <a:pt x="593067" y="8291"/>
                  </a:lnTo>
                  <a:lnTo>
                    <a:pt x="531882" y="2113"/>
                  </a:lnTo>
                  <a:lnTo>
                    <a:pt x="46793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6354" y="1045389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89" h="484505">
                  <a:moveTo>
                    <a:pt x="0" y="239704"/>
                  </a:moveTo>
                  <a:lnTo>
                    <a:pt x="16857" y="305129"/>
                  </a:lnTo>
                  <a:lnTo>
                    <a:pt x="64341" y="363631"/>
                  </a:lnTo>
                  <a:lnTo>
                    <a:pt x="98122" y="389593"/>
                  </a:lnTo>
                  <a:lnTo>
                    <a:pt x="137823" y="412993"/>
                  </a:lnTo>
                  <a:lnTo>
                    <a:pt x="182864" y="433553"/>
                  </a:lnTo>
                  <a:lnTo>
                    <a:pt x="232669" y="450996"/>
                  </a:lnTo>
                  <a:lnTo>
                    <a:pt x="286657" y="465046"/>
                  </a:lnTo>
                  <a:lnTo>
                    <a:pt x="344250" y="475425"/>
                  </a:lnTo>
                  <a:lnTo>
                    <a:pt x="404869" y="481855"/>
                  </a:lnTo>
                  <a:lnTo>
                    <a:pt x="405708" y="481884"/>
                  </a:lnTo>
                  <a:lnTo>
                    <a:pt x="407409" y="481944"/>
                  </a:lnTo>
                  <a:lnTo>
                    <a:pt x="467935" y="484060"/>
                  </a:lnTo>
                  <a:lnTo>
                    <a:pt x="530951" y="481944"/>
                  </a:lnTo>
                  <a:lnTo>
                    <a:pt x="591529" y="475747"/>
                  </a:lnTo>
                  <a:lnTo>
                    <a:pt x="649088" y="465700"/>
                  </a:lnTo>
                  <a:lnTo>
                    <a:pt x="703049" y="452030"/>
                  </a:lnTo>
                  <a:lnTo>
                    <a:pt x="752832" y="434966"/>
                  </a:lnTo>
                  <a:lnTo>
                    <a:pt x="797858" y="414736"/>
                  </a:lnTo>
                  <a:lnTo>
                    <a:pt x="837548" y="391571"/>
                  </a:lnTo>
                  <a:lnTo>
                    <a:pt x="871320" y="365698"/>
                  </a:lnTo>
                  <a:lnTo>
                    <a:pt x="898597" y="337346"/>
                  </a:lnTo>
                  <a:lnTo>
                    <a:pt x="931344" y="274121"/>
                  </a:lnTo>
                  <a:lnTo>
                    <a:pt x="935654" y="239704"/>
                  </a:lnTo>
                  <a:lnTo>
                    <a:pt x="931552" y="207334"/>
                  </a:lnTo>
                  <a:lnTo>
                    <a:pt x="931428" y="206357"/>
                  </a:lnTo>
                  <a:lnTo>
                    <a:pt x="899220" y="144751"/>
                  </a:lnTo>
                  <a:lnTo>
                    <a:pt x="872305" y="116983"/>
                  </a:lnTo>
                  <a:lnTo>
                    <a:pt x="838893" y="91565"/>
                  </a:lnTo>
                  <a:lnTo>
                    <a:pt x="799519" y="68742"/>
                  </a:lnTo>
                  <a:lnTo>
                    <a:pt x="754716" y="48758"/>
                  </a:lnTo>
                  <a:lnTo>
                    <a:pt x="705018" y="31858"/>
                  </a:lnTo>
                  <a:lnTo>
                    <a:pt x="650957" y="18287"/>
                  </a:lnTo>
                  <a:lnTo>
                    <a:pt x="593067" y="8291"/>
                  </a:lnTo>
                  <a:lnTo>
                    <a:pt x="532761" y="2202"/>
                  </a:lnTo>
                  <a:lnTo>
                    <a:pt x="467935" y="0"/>
                  </a:lnTo>
                  <a:lnTo>
                    <a:pt x="403938" y="2202"/>
                  </a:lnTo>
                  <a:lnTo>
                    <a:pt x="342712" y="8614"/>
                  </a:lnTo>
                  <a:lnTo>
                    <a:pt x="284788" y="18941"/>
                  </a:lnTo>
                  <a:lnTo>
                    <a:pt x="230700" y="32891"/>
                  </a:lnTo>
                  <a:lnTo>
                    <a:pt x="180980" y="50171"/>
                  </a:lnTo>
                  <a:lnTo>
                    <a:pt x="136161" y="70486"/>
                  </a:lnTo>
                  <a:lnTo>
                    <a:pt x="96776" y="93544"/>
                  </a:lnTo>
                  <a:lnTo>
                    <a:pt x="63357" y="119051"/>
                  </a:lnTo>
                  <a:lnTo>
                    <a:pt x="36437" y="146713"/>
                  </a:lnTo>
                  <a:lnTo>
                    <a:pt x="4226" y="207334"/>
                  </a:lnTo>
                  <a:lnTo>
                    <a:pt x="0" y="239704"/>
                  </a:lnTo>
                </a:path>
              </a:pathLst>
            </a:custGeom>
            <a:ln w="89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69623" y="1659534"/>
            <a:ext cx="84963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dirty="0">
                <a:latin typeface="Arial MT"/>
                <a:cs typeface="Arial MT"/>
              </a:rPr>
              <a:t>Abrir</a:t>
            </a:r>
            <a:r>
              <a:rPr sz="1350" spc="-10" dirty="0">
                <a:latin typeface="Arial MT"/>
                <a:cs typeface="Arial MT"/>
              </a:rPr>
              <a:t> conta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2355" y="945220"/>
            <a:ext cx="2940050" cy="4130675"/>
            <a:chOff x="1898355" y="945219"/>
            <a:chExt cx="2940050" cy="4130675"/>
          </a:xfrm>
        </p:grpSpPr>
        <p:sp>
          <p:nvSpPr>
            <p:cNvPr id="9" name="object 9"/>
            <p:cNvSpPr/>
            <p:nvPr/>
          </p:nvSpPr>
          <p:spPr>
            <a:xfrm>
              <a:off x="2040400" y="949982"/>
              <a:ext cx="233045" cy="228600"/>
            </a:xfrm>
            <a:custGeom>
              <a:avLst/>
              <a:gdLst/>
              <a:ahLst/>
              <a:cxnLst/>
              <a:rect l="l" t="t" r="r" b="b"/>
              <a:pathLst>
                <a:path w="233044" h="228600">
                  <a:moveTo>
                    <a:pt x="0" y="113904"/>
                  </a:moveTo>
                  <a:lnTo>
                    <a:pt x="9019" y="158750"/>
                  </a:lnTo>
                  <a:lnTo>
                    <a:pt x="33750" y="194977"/>
                  </a:lnTo>
                  <a:lnTo>
                    <a:pt x="70695" y="219197"/>
                  </a:lnTo>
                  <a:lnTo>
                    <a:pt x="116362" y="228023"/>
                  </a:lnTo>
                  <a:lnTo>
                    <a:pt x="162029" y="219836"/>
                  </a:lnTo>
                  <a:lnTo>
                    <a:pt x="198975" y="196681"/>
                  </a:lnTo>
                  <a:lnTo>
                    <a:pt x="223705" y="160667"/>
                  </a:lnTo>
                  <a:lnTo>
                    <a:pt x="232725" y="113904"/>
                  </a:lnTo>
                  <a:lnTo>
                    <a:pt x="224373" y="67311"/>
                  </a:lnTo>
                  <a:lnTo>
                    <a:pt x="200757" y="31356"/>
                  </a:lnTo>
                  <a:lnTo>
                    <a:pt x="164034" y="8199"/>
                  </a:lnTo>
                  <a:lnTo>
                    <a:pt x="116362" y="0"/>
                  </a:lnTo>
                  <a:lnTo>
                    <a:pt x="68690" y="8823"/>
                  </a:lnTo>
                  <a:lnTo>
                    <a:pt x="31967" y="33019"/>
                  </a:lnTo>
                  <a:lnTo>
                    <a:pt x="8351" y="69182"/>
                  </a:lnTo>
                  <a:lnTo>
                    <a:pt x="0" y="113904"/>
                  </a:lnTo>
                </a:path>
              </a:pathLst>
            </a:custGeom>
            <a:ln w="950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0895" y="1173570"/>
              <a:ext cx="502920" cy="455930"/>
            </a:xfrm>
            <a:custGeom>
              <a:avLst/>
              <a:gdLst/>
              <a:ahLst/>
              <a:cxnLst/>
              <a:rect l="l" t="t" r="r" b="b"/>
              <a:pathLst>
                <a:path w="502919" h="455930">
                  <a:moveTo>
                    <a:pt x="251114" y="0"/>
                  </a:moveTo>
                  <a:lnTo>
                    <a:pt x="251114" y="209525"/>
                  </a:lnTo>
                </a:path>
                <a:path w="502919" h="455930">
                  <a:moveTo>
                    <a:pt x="69633" y="59060"/>
                  </a:moveTo>
                  <a:lnTo>
                    <a:pt x="432626" y="59060"/>
                  </a:lnTo>
                </a:path>
                <a:path w="502919" h="455930">
                  <a:moveTo>
                    <a:pt x="0" y="455720"/>
                  </a:moveTo>
                  <a:lnTo>
                    <a:pt x="251114" y="209525"/>
                  </a:lnTo>
                  <a:lnTo>
                    <a:pt x="502530" y="455720"/>
                  </a:lnTo>
                </a:path>
              </a:pathLst>
            </a:custGeom>
            <a:ln w="475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9212" y="1222570"/>
              <a:ext cx="1594485" cy="130175"/>
            </a:xfrm>
            <a:custGeom>
              <a:avLst/>
              <a:gdLst/>
              <a:ahLst/>
              <a:cxnLst/>
              <a:rect l="l" t="t" r="r" b="b"/>
              <a:pathLst>
                <a:path w="1594485" h="130175">
                  <a:moveTo>
                    <a:pt x="797142" y="64903"/>
                  </a:moveTo>
                  <a:lnTo>
                    <a:pt x="1593961" y="64903"/>
                  </a:lnTo>
                </a:path>
                <a:path w="1594485" h="130175">
                  <a:moveTo>
                    <a:pt x="1593961" y="64903"/>
                  </a:moveTo>
                  <a:lnTo>
                    <a:pt x="1438055" y="129697"/>
                  </a:lnTo>
                </a:path>
                <a:path w="1594485" h="130175">
                  <a:moveTo>
                    <a:pt x="1593961" y="64903"/>
                  </a:moveTo>
                  <a:lnTo>
                    <a:pt x="1438055" y="0"/>
                  </a:lnTo>
                </a:path>
                <a:path w="1594485" h="130175">
                  <a:moveTo>
                    <a:pt x="797142" y="64903"/>
                  </a:moveTo>
                  <a:lnTo>
                    <a:pt x="0" y="64903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8203" y="4586661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89" h="484504">
                  <a:moveTo>
                    <a:pt x="467718" y="0"/>
                  </a:moveTo>
                  <a:lnTo>
                    <a:pt x="403703" y="2202"/>
                  </a:lnTo>
                  <a:lnTo>
                    <a:pt x="342474" y="8613"/>
                  </a:lnTo>
                  <a:lnTo>
                    <a:pt x="284560" y="18939"/>
                  </a:lnTo>
                  <a:lnTo>
                    <a:pt x="230491" y="32887"/>
                  </a:lnTo>
                  <a:lnTo>
                    <a:pt x="180799" y="50162"/>
                  </a:lnTo>
                  <a:lnTo>
                    <a:pt x="136012" y="70472"/>
                  </a:lnTo>
                  <a:lnTo>
                    <a:pt x="96661" y="93522"/>
                  </a:lnTo>
                  <a:lnTo>
                    <a:pt x="63277" y="119019"/>
                  </a:lnTo>
                  <a:lnTo>
                    <a:pt x="36388" y="146668"/>
                  </a:lnTo>
                  <a:lnTo>
                    <a:pt x="4219" y="207251"/>
                  </a:lnTo>
                  <a:lnTo>
                    <a:pt x="0" y="239596"/>
                  </a:lnTo>
                  <a:lnTo>
                    <a:pt x="4306" y="273035"/>
                  </a:lnTo>
                  <a:lnTo>
                    <a:pt x="37026" y="335276"/>
                  </a:lnTo>
                  <a:lnTo>
                    <a:pt x="64285" y="363523"/>
                  </a:lnTo>
                  <a:lnTo>
                    <a:pt x="98040" y="389485"/>
                  </a:lnTo>
                  <a:lnTo>
                    <a:pt x="137714" y="412885"/>
                  </a:lnTo>
                  <a:lnTo>
                    <a:pt x="182729" y="433446"/>
                  </a:lnTo>
                  <a:lnTo>
                    <a:pt x="232508" y="450889"/>
                  </a:lnTo>
                  <a:lnTo>
                    <a:pt x="286474" y="464939"/>
                  </a:lnTo>
                  <a:lnTo>
                    <a:pt x="344049" y="475318"/>
                  </a:lnTo>
                  <a:lnTo>
                    <a:pt x="405515" y="481778"/>
                  </a:lnTo>
                  <a:lnTo>
                    <a:pt x="467718" y="483953"/>
                  </a:lnTo>
                  <a:lnTo>
                    <a:pt x="530780" y="481839"/>
                  </a:lnTo>
                  <a:lnTo>
                    <a:pt x="591387" y="475648"/>
                  </a:lnTo>
                  <a:lnTo>
                    <a:pt x="648962" y="465608"/>
                  </a:lnTo>
                  <a:lnTo>
                    <a:pt x="702928" y="451947"/>
                  </a:lnTo>
                  <a:lnTo>
                    <a:pt x="752707" y="434891"/>
                  </a:lnTo>
                  <a:lnTo>
                    <a:pt x="797722" y="414670"/>
                  </a:lnTo>
                  <a:lnTo>
                    <a:pt x="837396" y="391510"/>
                  </a:lnTo>
                  <a:lnTo>
                    <a:pt x="871151" y="365638"/>
                  </a:lnTo>
                  <a:lnTo>
                    <a:pt x="898410" y="337284"/>
                  </a:lnTo>
                  <a:lnTo>
                    <a:pt x="931131" y="274035"/>
                  </a:lnTo>
                  <a:lnTo>
                    <a:pt x="935437" y="239596"/>
                  </a:lnTo>
                  <a:lnTo>
                    <a:pt x="931215" y="206251"/>
                  </a:lnTo>
                  <a:lnTo>
                    <a:pt x="899033" y="144660"/>
                  </a:lnTo>
                  <a:lnTo>
                    <a:pt x="872136" y="116903"/>
                  </a:lnTo>
                  <a:lnTo>
                    <a:pt x="838742" y="91498"/>
                  </a:lnTo>
                  <a:lnTo>
                    <a:pt x="799384" y="68688"/>
                  </a:lnTo>
                  <a:lnTo>
                    <a:pt x="754592" y="48717"/>
                  </a:lnTo>
                  <a:lnTo>
                    <a:pt x="704897" y="31830"/>
                  </a:lnTo>
                  <a:lnTo>
                    <a:pt x="650831" y="18270"/>
                  </a:lnTo>
                  <a:lnTo>
                    <a:pt x="592925" y="8282"/>
                  </a:lnTo>
                  <a:lnTo>
                    <a:pt x="531711" y="2111"/>
                  </a:lnTo>
                  <a:lnTo>
                    <a:pt x="46771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8203" y="4586661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89" h="484504">
                  <a:moveTo>
                    <a:pt x="0" y="239596"/>
                  </a:moveTo>
                  <a:lnTo>
                    <a:pt x="16841" y="305021"/>
                  </a:lnTo>
                  <a:lnTo>
                    <a:pt x="64285" y="363523"/>
                  </a:lnTo>
                  <a:lnTo>
                    <a:pt x="98040" y="389485"/>
                  </a:lnTo>
                  <a:lnTo>
                    <a:pt x="137714" y="412885"/>
                  </a:lnTo>
                  <a:lnTo>
                    <a:pt x="182729" y="433446"/>
                  </a:lnTo>
                  <a:lnTo>
                    <a:pt x="232508" y="450889"/>
                  </a:lnTo>
                  <a:lnTo>
                    <a:pt x="286474" y="464939"/>
                  </a:lnTo>
                  <a:lnTo>
                    <a:pt x="344049" y="475318"/>
                  </a:lnTo>
                  <a:lnTo>
                    <a:pt x="404657" y="481748"/>
                  </a:lnTo>
                  <a:lnTo>
                    <a:pt x="405515" y="481778"/>
                  </a:lnTo>
                  <a:lnTo>
                    <a:pt x="407255" y="481839"/>
                  </a:lnTo>
                  <a:lnTo>
                    <a:pt x="467718" y="483953"/>
                  </a:lnTo>
                  <a:lnTo>
                    <a:pt x="530780" y="481839"/>
                  </a:lnTo>
                  <a:lnTo>
                    <a:pt x="591387" y="475648"/>
                  </a:lnTo>
                  <a:lnTo>
                    <a:pt x="648962" y="465608"/>
                  </a:lnTo>
                  <a:lnTo>
                    <a:pt x="702928" y="451947"/>
                  </a:lnTo>
                  <a:lnTo>
                    <a:pt x="752707" y="434891"/>
                  </a:lnTo>
                  <a:lnTo>
                    <a:pt x="797723" y="414670"/>
                  </a:lnTo>
                  <a:lnTo>
                    <a:pt x="837396" y="391510"/>
                  </a:lnTo>
                  <a:lnTo>
                    <a:pt x="871152" y="365638"/>
                  </a:lnTo>
                  <a:lnTo>
                    <a:pt x="898411" y="337284"/>
                  </a:lnTo>
                  <a:lnTo>
                    <a:pt x="931131" y="274035"/>
                  </a:lnTo>
                  <a:lnTo>
                    <a:pt x="935437" y="239596"/>
                  </a:lnTo>
                  <a:lnTo>
                    <a:pt x="931342" y="207250"/>
                  </a:lnTo>
                  <a:lnTo>
                    <a:pt x="899034" y="144660"/>
                  </a:lnTo>
                  <a:lnTo>
                    <a:pt x="872136" y="116903"/>
                  </a:lnTo>
                  <a:lnTo>
                    <a:pt x="838743" y="91498"/>
                  </a:lnTo>
                  <a:lnTo>
                    <a:pt x="799384" y="68688"/>
                  </a:lnTo>
                  <a:lnTo>
                    <a:pt x="754592" y="48717"/>
                  </a:lnTo>
                  <a:lnTo>
                    <a:pt x="704897" y="31830"/>
                  </a:lnTo>
                  <a:lnTo>
                    <a:pt x="650831" y="18270"/>
                  </a:lnTo>
                  <a:lnTo>
                    <a:pt x="592926" y="8282"/>
                  </a:lnTo>
                  <a:lnTo>
                    <a:pt x="532612" y="2202"/>
                  </a:lnTo>
                  <a:lnTo>
                    <a:pt x="531711" y="2111"/>
                  </a:lnTo>
                  <a:lnTo>
                    <a:pt x="467718" y="0"/>
                  </a:lnTo>
                  <a:lnTo>
                    <a:pt x="403703" y="2202"/>
                  </a:lnTo>
                  <a:lnTo>
                    <a:pt x="342474" y="8613"/>
                  </a:lnTo>
                  <a:lnTo>
                    <a:pt x="284560" y="18939"/>
                  </a:lnTo>
                  <a:lnTo>
                    <a:pt x="230492" y="32887"/>
                  </a:lnTo>
                  <a:lnTo>
                    <a:pt x="180799" y="50162"/>
                  </a:lnTo>
                  <a:lnTo>
                    <a:pt x="136012" y="70472"/>
                  </a:lnTo>
                  <a:lnTo>
                    <a:pt x="96661" y="93522"/>
                  </a:lnTo>
                  <a:lnTo>
                    <a:pt x="63277" y="119019"/>
                  </a:lnTo>
                  <a:lnTo>
                    <a:pt x="36388" y="146668"/>
                  </a:lnTo>
                  <a:lnTo>
                    <a:pt x="4220" y="207251"/>
                  </a:lnTo>
                  <a:lnTo>
                    <a:pt x="0" y="239596"/>
                  </a:lnTo>
                </a:path>
              </a:pathLst>
            </a:custGeom>
            <a:ln w="89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12770" y="1755048"/>
            <a:ext cx="91503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10" dirty="0">
                <a:latin typeface="Arial MT"/>
                <a:cs typeface="Arial MT"/>
              </a:rPr>
              <a:t>Funcionário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3226" y="5200806"/>
            <a:ext cx="74612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10" dirty="0">
                <a:latin typeface="Arial MT"/>
                <a:cs typeface="Arial MT"/>
              </a:rPr>
              <a:t>Consultar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22940" y="3261359"/>
            <a:ext cx="3191510" cy="3113405"/>
            <a:chOff x="1698940" y="3261358"/>
            <a:chExt cx="3191510" cy="3113405"/>
          </a:xfrm>
        </p:grpSpPr>
        <p:sp>
          <p:nvSpPr>
            <p:cNvPr id="17" name="object 17"/>
            <p:cNvSpPr/>
            <p:nvPr/>
          </p:nvSpPr>
          <p:spPr>
            <a:xfrm>
              <a:off x="3815982" y="5885243"/>
              <a:ext cx="935355" cy="484505"/>
            </a:xfrm>
            <a:custGeom>
              <a:avLst/>
              <a:gdLst/>
              <a:ahLst/>
              <a:cxnLst/>
              <a:rect l="l" t="t" r="r" b="b"/>
              <a:pathLst>
                <a:path w="935354" h="484504">
                  <a:moveTo>
                    <a:pt x="467611" y="0"/>
                  </a:moveTo>
                  <a:lnTo>
                    <a:pt x="403620" y="2202"/>
                  </a:lnTo>
                  <a:lnTo>
                    <a:pt x="342411" y="8615"/>
                  </a:lnTo>
                  <a:lnTo>
                    <a:pt x="284514" y="18945"/>
                  </a:lnTo>
                  <a:lnTo>
                    <a:pt x="230460" y="32899"/>
                  </a:lnTo>
                  <a:lnTo>
                    <a:pt x="180778" y="50186"/>
                  </a:lnTo>
                  <a:lnTo>
                    <a:pt x="135999" y="70513"/>
                  </a:lnTo>
                  <a:lnTo>
                    <a:pt x="96654" y="93586"/>
                  </a:lnTo>
                  <a:lnTo>
                    <a:pt x="63273" y="119115"/>
                  </a:lnTo>
                  <a:lnTo>
                    <a:pt x="36386" y="146805"/>
                  </a:lnTo>
                  <a:lnTo>
                    <a:pt x="4219" y="207500"/>
                  </a:lnTo>
                  <a:lnTo>
                    <a:pt x="0" y="239921"/>
                  </a:lnTo>
                  <a:lnTo>
                    <a:pt x="4304" y="273355"/>
                  </a:lnTo>
                  <a:lnTo>
                    <a:pt x="37009" y="335591"/>
                  </a:lnTo>
                  <a:lnTo>
                    <a:pt x="64257" y="363838"/>
                  </a:lnTo>
                  <a:lnTo>
                    <a:pt x="98000" y="389800"/>
                  </a:lnTo>
                  <a:lnTo>
                    <a:pt x="137660" y="413201"/>
                  </a:lnTo>
                  <a:lnTo>
                    <a:pt x="182662" y="433763"/>
                  </a:lnTo>
                  <a:lnTo>
                    <a:pt x="232428" y="451208"/>
                  </a:lnTo>
                  <a:lnTo>
                    <a:pt x="286383" y="465260"/>
                  </a:lnTo>
                  <a:lnTo>
                    <a:pt x="343950" y="475640"/>
                  </a:lnTo>
                  <a:lnTo>
                    <a:pt x="405408" y="482101"/>
                  </a:lnTo>
                  <a:lnTo>
                    <a:pt x="467610" y="484277"/>
                  </a:lnTo>
                  <a:lnTo>
                    <a:pt x="530672" y="482162"/>
                  </a:lnTo>
                  <a:lnTo>
                    <a:pt x="591279" y="475970"/>
                  </a:lnTo>
                  <a:lnTo>
                    <a:pt x="648855" y="465927"/>
                  </a:lnTo>
                  <a:lnTo>
                    <a:pt x="702821" y="452263"/>
                  </a:lnTo>
                  <a:lnTo>
                    <a:pt x="752600" y="435205"/>
                  </a:lnTo>
                  <a:lnTo>
                    <a:pt x="797615" y="414982"/>
                  </a:lnTo>
                  <a:lnTo>
                    <a:pt x="837289" y="391820"/>
                  </a:lnTo>
                  <a:lnTo>
                    <a:pt x="871044" y="365948"/>
                  </a:lnTo>
                  <a:lnTo>
                    <a:pt x="898303" y="337595"/>
                  </a:lnTo>
                  <a:lnTo>
                    <a:pt x="931023" y="274353"/>
                  </a:lnTo>
                  <a:lnTo>
                    <a:pt x="935329" y="239921"/>
                  </a:lnTo>
                  <a:lnTo>
                    <a:pt x="931109" y="206569"/>
                  </a:lnTo>
                  <a:lnTo>
                    <a:pt x="898941" y="144934"/>
                  </a:lnTo>
                  <a:lnTo>
                    <a:pt x="872052" y="117144"/>
                  </a:lnTo>
                  <a:lnTo>
                    <a:pt x="838667" y="91700"/>
                  </a:lnTo>
                  <a:lnTo>
                    <a:pt x="799317" y="68850"/>
                  </a:lnTo>
                  <a:lnTo>
                    <a:pt x="754530" y="48839"/>
                  </a:lnTo>
                  <a:lnTo>
                    <a:pt x="704837" y="31914"/>
                  </a:lnTo>
                  <a:lnTo>
                    <a:pt x="650769" y="18321"/>
                  </a:lnTo>
                  <a:lnTo>
                    <a:pt x="592855" y="8307"/>
                  </a:lnTo>
                  <a:lnTo>
                    <a:pt x="531625" y="2117"/>
                  </a:lnTo>
                  <a:lnTo>
                    <a:pt x="46761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5982" y="5885243"/>
              <a:ext cx="935355" cy="484505"/>
            </a:xfrm>
            <a:custGeom>
              <a:avLst/>
              <a:gdLst/>
              <a:ahLst/>
              <a:cxnLst/>
              <a:rect l="l" t="t" r="r" b="b"/>
              <a:pathLst>
                <a:path w="935354" h="484504">
                  <a:moveTo>
                    <a:pt x="0" y="239921"/>
                  </a:moveTo>
                  <a:lnTo>
                    <a:pt x="16833" y="305338"/>
                  </a:lnTo>
                  <a:lnTo>
                    <a:pt x="64257" y="363838"/>
                  </a:lnTo>
                  <a:lnTo>
                    <a:pt x="98000" y="389800"/>
                  </a:lnTo>
                  <a:lnTo>
                    <a:pt x="137660" y="413201"/>
                  </a:lnTo>
                  <a:lnTo>
                    <a:pt x="182662" y="433763"/>
                  </a:lnTo>
                  <a:lnTo>
                    <a:pt x="232428" y="451208"/>
                  </a:lnTo>
                  <a:lnTo>
                    <a:pt x="286383" y="465260"/>
                  </a:lnTo>
                  <a:lnTo>
                    <a:pt x="343950" y="475640"/>
                  </a:lnTo>
                  <a:lnTo>
                    <a:pt x="404551" y="482071"/>
                  </a:lnTo>
                  <a:lnTo>
                    <a:pt x="405408" y="482101"/>
                  </a:lnTo>
                  <a:lnTo>
                    <a:pt x="407144" y="482162"/>
                  </a:lnTo>
                  <a:lnTo>
                    <a:pt x="467610" y="484277"/>
                  </a:lnTo>
                  <a:lnTo>
                    <a:pt x="530672" y="482162"/>
                  </a:lnTo>
                  <a:lnTo>
                    <a:pt x="591279" y="475970"/>
                  </a:lnTo>
                  <a:lnTo>
                    <a:pt x="648855" y="465927"/>
                  </a:lnTo>
                  <a:lnTo>
                    <a:pt x="702821" y="452263"/>
                  </a:lnTo>
                  <a:lnTo>
                    <a:pt x="752600" y="435205"/>
                  </a:lnTo>
                  <a:lnTo>
                    <a:pt x="797615" y="414982"/>
                  </a:lnTo>
                  <a:lnTo>
                    <a:pt x="837289" y="391820"/>
                  </a:lnTo>
                  <a:lnTo>
                    <a:pt x="871044" y="365948"/>
                  </a:lnTo>
                  <a:lnTo>
                    <a:pt x="898303" y="337595"/>
                  </a:lnTo>
                  <a:lnTo>
                    <a:pt x="931023" y="274353"/>
                  </a:lnTo>
                  <a:lnTo>
                    <a:pt x="935329" y="239921"/>
                  </a:lnTo>
                  <a:lnTo>
                    <a:pt x="931227" y="207500"/>
                  </a:lnTo>
                  <a:lnTo>
                    <a:pt x="898941" y="144934"/>
                  </a:lnTo>
                  <a:lnTo>
                    <a:pt x="872052" y="117144"/>
                  </a:lnTo>
                  <a:lnTo>
                    <a:pt x="838667" y="91700"/>
                  </a:lnTo>
                  <a:lnTo>
                    <a:pt x="799317" y="68850"/>
                  </a:lnTo>
                  <a:lnTo>
                    <a:pt x="754530" y="48839"/>
                  </a:lnTo>
                  <a:lnTo>
                    <a:pt x="704837" y="31914"/>
                  </a:lnTo>
                  <a:lnTo>
                    <a:pt x="650769" y="18321"/>
                  </a:lnTo>
                  <a:lnTo>
                    <a:pt x="592855" y="8307"/>
                  </a:lnTo>
                  <a:lnTo>
                    <a:pt x="532464" y="2202"/>
                  </a:lnTo>
                  <a:lnTo>
                    <a:pt x="467611" y="0"/>
                  </a:lnTo>
                  <a:lnTo>
                    <a:pt x="403620" y="2202"/>
                  </a:lnTo>
                  <a:lnTo>
                    <a:pt x="342411" y="8615"/>
                  </a:lnTo>
                  <a:lnTo>
                    <a:pt x="284514" y="18945"/>
                  </a:lnTo>
                  <a:lnTo>
                    <a:pt x="230460" y="32899"/>
                  </a:lnTo>
                  <a:lnTo>
                    <a:pt x="180778" y="50186"/>
                  </a:lnTo>
                  <a:lnTo>
                    <a:pt x="135999" y="70513"/>
                  </a:lnTo>
                  <a:lnTo>
                    <a:pt x="96654" y="93586"/>
                  </a:lnTo>
                  <a:lnTo>
                    <a:pt x="63273" y="119115"/>
                  </a:lnTo>
                  <a:lnTo>
                    <a:pt x="36386" y="146805"/>
                  </a:lnTo>
                  <a:lnTo>
                    <a:pt x="4219" y="207500"/>
                  </a:lnTo>
                  <a:lnTo>
                    <a:pt x="0" y="239921"/>
                  </a:lnTo>
                </a:path>
              </a:pathLst>
            </a:custGeom>
            <a:ln w="89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50172" y="3266121"/>
              <a:ext cx="935355" cy="484505"/>
            </a:xfrm>
            <a:custGeom>
              <a:avLst/>
              <a:gdLst/>
              <a:ahLst/>
              <a:cxnLst/>
              <a:rect l="l" t="t" r="r" b="b"/>
              <a:pathLst>
                <a:path w="935354" h="484504">
                  <a:moveTo>
                    <a:pt x="467719" y="0"/>
                  </a:moveTo>
                  <a:lnTo>
                    <a:pt x="403704" y="2203"/>
                  </a:lnTo>
                  <a:lnTo>
                    <a:pt x="342474" y="8620"/>
                  </a:lnTo>
                  <a:lnTo>
                    <a:pt x="284560" y="18956"/>
                  </a:lnTo>
                  <a:lnTo>
                    <a:pt x="230492" y="32915"/>
                  </a:lnTo>
                  <a:lnTo>
                    <a:pt x="180799" y="50203"/>
                  </a:lnTo>
                  <a:lnTo>
                    <a:pt x="136012" y="70526"/>
                  </a:lnTo>
                  <a:lnTo>
                    <a:pt x="96662" y="93589"/>
                  </a:lnTo>
                  <a:lnTo>
                    <a:pt x="63277" y="119099"/>
                  </a:lnTo>
                  <a:lnTo>
                    <a:pt x="36388" y="146759"/>
                  </a:lnTo>
                  <a:lnTo>
                    <a:pt x="4219" y="207357"/>
                  </a:lnTo>
                  <a:lnTo>
                    <a:pt x="0" y="239704"/>
                  </a:lnTo>
                  <a:lnTo>
                    <a:pt x="4306" y="273148"/>
                  </a:lnTo>
                  <a:lnTo>
                    <a:pt x="37026" y="335418"/>
                  </a:lnTo>
                  <a:lnTo>
                    <a:pt x="64285" y="363687"/>
                  </a:lnTo>
                  <a:lnTo>
                    <a:pt x="98040" y="389674"/>
                  </a:lnTo>
                  <a:lnTo>
                    <a:pt x="137714" y="413101"/>
                  </a:lnTo>
                  <a:lnTo>
                    <a:pt x="182730" y="433688"/>
                  </a:lnTo>
                  <a:lnTo>
                    <a:pt x="232509" y="451156"/>
                  </a:lnTo>
                  <a:lnTo>
                    <a:pt x="286475" y="465228"/>
                  </a:lnTo>
                  <a:lnTo>
                    <a:pt x="344050" y="475625"/>
                  </a:lnTo>
                  <a:lnTo>
                    <a:pt x="405514" y="482097"/>
                  </a:lnTo>
                  <a:lnTo>
                    <a:pt x="467719" y="484276"/>
                  </a:lnTo>
                  <a:lnTo>
                    <a:pt x="530778" y="482158"/>
                  </a:lnTo>
                  <a:lnTo>
                    <a:pt x="591380" y="475955"/>
                  </a:lnTo>
                  <a:lnTo>
                    <a:pt x="648946" y="465898"/>
                  </a:lnTo>
                  <a:lnTo>
                    <a:pt x="702901" y="452214"/>
                  </a:lnTo>
                  <a:lnTo>
                    <a:pt x="752667" y="435134"/>
                  </a:lnTo>
                  <a:lnTo>
                    <a:pt x="797669" y="414886"/>
                  </a:lnTo>
                  <a:lnTo>
                    <a:pt x="837329" y="391699"/>
                  </a:lnTo>
                  <a:lnTo>
                    <a:pt x="871072" y="365803"/>
                  </a:lnTo>
                  <a:lnTo>
                    <a:pt x="898320" y="337426"/>
                  </a:lnTo>
                  <a:lnTo>
                    <a:pt x="931025" y="274148"/>
                  </a:lnTo>
                  <a:lnTo>
                    <a:pt x="935329" y="239704"/>
                  </a:lnTo>
                  <a:lnTo>
                    <a:pt x="931109" y="206357"/>
                  </a:lnTo>
                  <a:lnTo>
                    <a:pt x="898942" y="144752"/>
                  </a:lnTo>
                  <a:lnTo>
                    <a:pt x="872056" y="116984"/>
                  </a:lnTo>
                  <a:lnTo>
                    <a:pt x="838675" y="91565"/>
                  </a:lnTo>
                  <a:lnTo>
                    <a:pt x="799330" y="68741"/>
                  </a:lnTo>
                  <a:lnTo>
                    <a:pt x="754552" y="48757"/>
                  </a:lnTo>
                  <a:lnTo>
                    <a:pt x="704870" y="31857"/>
                  </a:lnTo>
                  <a:lnTo>
                    <a:pt x="650815" y="18286"/>
                  </a:lnTo>
                  <a:lnTo>
                    <a:pt x="592918" y="8290"/>
                  </a:lnTo>
                  <a:lnTo>
                    <a:pt x="531709" y="2112"/>
                  </a:lnTo>
                  <a:lnTo>
                    <a:pt x="4677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0172" y="3266121"/>
              <a:ext cx="935355" cy="484505"/>
            </a:xfrm>
            <a:custGeom>
              <a:avLst/>
              <a:gdLst/>
              <a:ahLst/>
              <a:cxnLst/>
              <a:rect l="l" t="t" r="r" b="b"/>
              <a:pathLst>
                <a:path w="935354" h="484504">
                  <a:moveTo>
                    <a:pt x="0" y="239704"/>
                  </a:moveTo>
                  <a:lnTo>
                    <a:pt x="16841" y="305145"/>
                  </a:lnTo>
                  <a:lnTo>
                    <a:pt x="64285" y="363687"/>
                  </a:lnTo>
                  <a:lnTo>
                    <a:pt x="98041" y="389674"/>
                  </a:lnTo>
                  <a:lnTo>
                    <a:pt x="137714" y="413101"/>
                  </a:lnTo>
                  <a:lnTo>
                    <a:pt x="182730" y="433688"/>
                  </a:lnTo>
                  <a:lnTo>
                    <a:pt x="232509" y="451156"/>
                  </a:lnTo>
                  <a:lnTo>
                    <a:pt x="286475" y="465228"/>
                  </a:lnTo>
                  <a:lnTo>
                    <a:pt x="344050" y="475625"/>
                  </a:lnTo>
                  <a:lnTo>
                    <a:pt x="404657" y="482067"/>
                  </a:lnTo>
                  <a:lnTo>
                    <a:pt x="405515" y="482097"/>
                  </a:lnTo>
                  <a:lnTo>
                    <a:pt x="407252" y="482158"/>
                  </a:lnTo>
                  <a:lnTo>
                    <a:pt x="467719" y="484276"/>
                  </a:lnTo>
                  <a:lnTo>
                    <a:pt x="530778" y="482158"/>
                  </a:lnTo>
                  <a:lnTo>
                    <a:pt x="591380" y="475955"/>
                  </a:lnTo>
                  <a:lnTo>
                    <a:pt x="648946" y="465898"/>
                  </a:lnTo>
                  <a:lnTo>
                    <a:pt x="702901" y="452214"/>
                  </a:lnTo>
                  <a:lnTo>
                    <a:pt x="752667" y="435134"/>
                  </a:lnTo>
                  <a:lnTo>
                    <a:pt x="797669" y="414886"/>
                  </a:lnTo>
                  <a:lnTo>
                    <a:pt x="837330" y="391699"/>
                  </a:lnTo>
                  <a:lnTo>
                    <a:pt x="871072" y="365803"/>
                  </a:lnTo>
                  <a:lnTo>
                    <a:pt x="898320" y="337426"/>
                  </a:lnTo>
                  <a:lnTo>
                    <a:pt x="931025" y="274148"/>
                  </a:lnTo>
                  <a:lnTo>
                    <a:pt x="935329" y="239704"/>
                  </a:lnTo>
                  <a:lnTo>
                    <a:pt x="931236" y="207357"/>
                  </a:lnTo>
                  <a:lnTo>
                    <a:pt x="898942" y="144752"/>
                  </a:lnTo>
                  <a:lnTo>
                    <a:pt x="872056" y="116984"/>
                  </a:lnTo>
                  <a:lnTo>
                    <a:pt x="838675" y="91565"/>
                  </a:lnTo>
                  <a:lnTo>
                    <a:pt x="799330" y="68741"/>
                  </a:lnTo>
                  <a:lnTo>
                    <a:pt x="754552" y="48757"/>
                  </a:lnTo>
                  <a:lnTo>
                    <a:pt x="704870" y="31857"/>
                  </a:lnTo>
                  <a:lnTo>
                    <a:pt x="650815" y="18286"/>
                  </a:lnTo>
                  <a:lnTo>
                    <a:pt x="592918" y="8290"/>
                  </a:lnTo>
                  <a:lnTo>
                    <a:pt x="532610" y="2204"/>
                  </a:lnTo>
                  <a:lnTo>
                    <a:pt x="531709" y="2112"/>
                  </a:lnTo>
                  <a:lnTo>
                    <a:pt x="467719" y="0"/>
                  </a:lnTo>
                  <a:lnTo>
                    <a:pt x="403704" y="2203"/>
                  </a:lnTo>
                  <a:lnTo>
                    <a:pt x="342474" y="8620"/>
                  </a:lnTo>
                  <a:lnTo>
                    <a:pt x="284560" y="18956"/>
                  </a:lnTo>
                  <a:lnTo>
                    <a:pt x="230492" y="32915"/>
                  </a:lnTo>
                  <a:lnTo>
                    <a:pt x="180799" y="50203"/>
                  </a:lnTo>
                  <a:lnTo>
                    <a:pt x="136012" y="70526"/>
                  </a:lnTo>
                  <a:lnTo>
                    <a:pt x="96662" y="93589"/>
                  </a:lnTo>
                  <a:lnTo>
                    <a:pt x="63277" y="119099"/>
                  </a:lnTo>
                  <a:lnTo>
                    <a:pt x="36388" y="146759"/>
                  </a:lnTo>
                  <a:lnTo>
                    <a:pt x="4220" y="207357"/>
                  </a:lnTo>
                  <a:lnTo>
                    <a:pt x="0" y="239704"/>
                  </a:lnTo>
                </a:path>
              </a:pathLst>
            </a:custGeom>
            <a:ln w="89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41277" y="3837475"/>
              <a:ext cx="233045" cy="228600"/>
            </a:xfrm>
            <a:custGeom>
              <a:avLst/>
              <a:gdLst/>
              <a:ahLst/>
              <a:cxnLst/>
              <a:rect l="l" t="t" r="r" b="b"/>
              <a:pathLst>
                <a:path w="233044" h="228600">
                  <a:moveTo>
                    <a:pt x="0" y="114119"/>
                  </a:moveTo>
                  <a:lnTo>
                    <a:pt x="9013" y="158840"/>
                  </a:lnTo>
                  <a:lnTo>
                    <a:pt x="33729" y="195003"/>
                  </a:lnTo>
                  <a:lnTo>
                    <a:pt x="70663" y="219199"/>
                  </a:lnTo>
                  <a:lnTo>
                    <a:pt x="116330" y="228022"/>
                  </a:lnTo>
                  <a:lnTo>
                    <a:pt x="161998" y="219823"/>
                  </a:lnTo>
                  <a:lnTo>
                    <a:pt x="198917" y="196666"/>
                  </a:lnTo>
                  <a:lnTo>
                    <a:pt x="223613" y="160712"/>
                  </a:lnTo>
                  <a:lnTo>
                    <a:pt x="232617" y="114119"/>
                  </a:lnTo>
                  <a:lnTo>
                    <a:pt x="224236" y="67356"/>
                  </a:lnTo>
                  <a:lnTo>
                    <a:pt x="200578" y="31342"/>
                  </a:lnTo>
                  <a:lnTo>
                    <a:pt x="163867" y="8187"/>
                  </a:lnTo>
                  <a:lnTo>
                    <a:pt x="116329" y="0"/>
                  </a:lnTo>
                  <a:lnTo>
                    <a:pt x="68662" y="8856"/>
                  </a:lnTo>
                  <a:lnTo>
                    <a:pt x="31951" y="33127"/>
                  </a:lnTo>
                  <a:lnTo>
                    <a:pt x="8346" y="69364"/>
                  </a:lnTo>
                  <a:lnTo>
                    <a:pt x="0" y="114119"/>
                  </a:lnTo>
                </a:path>
              </a:pathLst>
            </a:custGeom>
            <a:ln w="950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1480" y="4060954"/>
              <a:ext cx="502920" cy="456565"/>
            </a:xfrm>
            <a:custGeom>
              <a:avLst/>
              <a:gdLst/>
              <a:ahLst/>
              <a:cxnLst/>
              <a:rect l="l" t="t" r="r" b="b"/>
              <a:pathLst>
                <a:path w="502919" h="456564">
                  <a:moveTo>
                    <a:pt x="251373" y="0"/>
                  </a:moveTo>
                  <a:lnTo>
                    <a:pt x="251373" y="209849"/>
                  </a:lnTo>
                </a:path>
                <a:path w="502919" h="456564">
                  <a:moveTo>
                    <a:pt x="69892" y="59385"/>
                  </a:moveTo>
                  <a:lnTo>
                    <a:pt x="432810" y="59385"/>
                  </a:lnTo>
                </a:path>
                <a:path w="502919" h="456564">
                  <a:moveTo>
                    <a:pt x="0" y="456153"/>
                  </a:moveTo>
                  <a:lnTo>
                    <a:pt x="251373" y="209849"/>
                  </a:lnTo>
                  <a:lnTo>
                    <a:pt x="502714" y="456153"/>
                  </a:lnTo>
                </a:path>
              </a:pathLst>
            </a:custGeom>
            <a:ln w="475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53244" y="4642432"/>
            <a:ext cx="1220470" cy="509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 algn="ctr">
              <a:spcBef>
                <a:spcPts val="114"/>
              </a:spcBef>
            </a:pPr>
            <a:r>
              <a:rPr sz="1350" spc="-10" dirty="0">
                <a:latin typeface="Arial MT"/>
                <a:cs typeface="Arial MT"/>
              </a:rPr>
              <a:t>Cliente</a:t>
            </a:r>
            <a:endParaRPr sz="1350">
              <a:latin typeface="Arial MT"/>
              <a:cs typeface="Arial MT"/>
            </a:endParaRPr>
          </a:p>
          <a:p>
            <a:pPr algn="ctr"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(from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Logical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View)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21543" y="3592735"/>
            <a:ext cx="5019675" cy="2277110"/>
            <a:chOff x="2197542" y="3592735"/>
            <a:chExt cx="5019675" cy="2277110"/>
          </a:xfrm>
        </p:grpSpPr>
        <p:sp>
          <p:nvSpPr>
            <p:cNvPr id="25" name="object 25"/>
            <p:cNvSpPr/>
            <p:nvPr/>
          </p:nvSpPr>
          <p:spPr>
            <a:xfrm>
              <a:off x="2199764" y="3594957"/>
              <a:ext cx="1776730" cy="2272665"/>
            </a:xfrm>
            <a:custGeom>
              <a:avLst/>
              <a:gdLst/>
              <a:ahLst/>
              <a:cxnLst/>
              <a:rect l="l" t="t" r="r" b="b"/>
              <a:pathLst>
                <a:path w="1776729" h="2272665">
                  <a:moveTo>
                    <a:pt x="840360" y="865685"/>
                  </a:moveTo>
                  <a:lnTo>
                    <a:pt x="1680828" y="1095005"/>
                  </a:lnTo>
                </a:path>
                <a:path w="1776729" h="2272665">
                  <a:moveTo>
                    <a:pt x="1680828" y="1095005"/>
                  </a:moveTo>
                  <a:lnTo>
                    <a:pt x="1546530" y="995597"/>
                  </a:lnTo>
                </a:path>
                <a:path w="1776729" h="2272665">
                  <a:moveTo>
                    <a:pt x="1680828" y="1095005"/>
                  </a:moveTo>
                  <a:lnTo>
                    <a:pt x="1511956" y="1116964"/>
                  </a:lnTo>
                </a:path>
                <a:path w="1776729" h="2272665">
                  <a:moveTo>
                    <a:pt x="840360" y="865685"/>
                  </a:moveTo>
                  <a:lnTo>
                    <a:pt x="0" y="636364"/>
                  </a:lnTo>
                </a:path>
                <a:path w="1776729" h="2272665">
                  <a:moveTo>
                    <a:pt x="888115" y="1528118"/>
                  </a:moveTo>
                  <a:lnTo>
                    <a:pt x="1776230" y="2272653"/>
                  </a:lnTo>
                </a:path>
                <a:path w="1776729" h="2272665">
                  <a:moveTo>
                    <a:pt x="1776230" y="2272653"/>
                  </a:moveTo>
                  <a:lnTo>
                    <a:pt x="1698223" y="2120998"/>
                  </a:lnTo>
                </a:path>
                <a:path w="1776729" h="2272665">
                  <a:moveTo>
                    <a:pt x="1776230" y="2272653"/>
                  </a:moveTo>
                  <a:lnTo>
                    <a:pt x="1611680" y="2225166"/>
                  </a:lnTo>
                </a:path>
                <a:path w="1776729" h="2272665">
                  <a:moveTo>
                    <a:pt x="888115" y="1528118"/>
                  </a:moveTo>
                  <a:lnTo>
                    <a:pt x="0" y="787910"/>
                  </a:lnTo>
                </a:path>
                <a:path w="1776729" h="2272665">
                  <a:moveTo>
                    <a:pt x="870720" y="255389"/>
                  </a:moveTo>
                  <a:lnTo>
                    <a:pt x="1741440" y="21525"/>
                  </a:lnTo>
                </a:path>
                <a:path w="1776729" h="2272665">
                  <a:moveTo>
                    <a:pt x="1741440" y="21525"/>
                  </a:moveTo>
                  <a:lnTo>
                    <a:pt x="1607250" y="121258"/>
                  </a:lnTo>
                </a:path>
                <a:path w="1776729" h="2272665">
                  <a:moveTo>
                    <a:pt x="1741440" y="21525"/>
                  </a:moveTo>
                  <a:lnTo>
                    <a:pt x="1572676" y="0"/>
                  </a:lnTo>
                </a:path>
                <a:path w="1776729" h="2272665">
                  <a:moveTo>
                    <a:pt x="870720" y="255389"/>
                  </a:moveTo>
                  <a:lnTo>
                    <a:pt x="0" y="493471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76450" y="3963168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90" h="484504">
                  <a:moveTo>
                    <a:pt x="467935" y="0"/>
                  </a:moveTo>
                  <a:lnTo>
                    <a:pt x="403938" y="2201"/>
                  </a:lnTo>
                  <a:lnTo>
                    <a:pt x="342712" y="8613"/>
                  </a:lnTo>
                  <a:lnTo>
                    <a:pt x="284788" y="18939"/>
                  </a:lnTo>
                  <a:lnTo>
                    <a:pt x="230700" y="32887"/>
                  </a:lnTo>
                  <a:lnTo>
                    <a:pt x="180980" y="50163"/>
                  </a:lnTo>
                  <a:lnTo>
                    <a:pt x="136161" y="70472"/>
                  </a:lnTo>
                  <a:lnTo>
                    <a:pt x="96776" y="93522"/>
                  </a:lnTo>
                  <a:lnTo>
                    <a:pt x="63357" y="119019"/>
                  </a:lnTo>
                  <a:lnTo>
                    <a:pt x="36437" y="146668"/>
                  </a:lnTo>
                  <a:lnTo>
                    <a:pt x="4226" y="207250"/>
                  </a:lnTo>
                  <a:lnTo>
                    <a:pt x="0" y="239596"/>
                  </a:lnTo>
                  <a:lnTo>
                    <a:pt x="4310" y="273038"/>
                  </a:lnTo>
                  <a:lnTo>
                    <a:pt x="37060" y="335293"/>
                  </a:lnTo>
                  <a:lnTo>
                    <a:pt x="64341" y="363551"/>
                  </a:lnTo>
                  <a:lnTo>
                    <a:pt x="98122" y="389526"/>
                  </a:lnTo>
                  <a:lnTo>
                    <a:pt x="137822" y="412939"/>
                  </a:lnTo>
                  <a:lnTo>
                    <a:pt x="182864" y="433513"/>
                  </a:lnTo>
                  <a:lnTo>
                    <a:pt x="232669" y="450969"/>
                  </a:lnTo>
                  <a:lnTo>
                    <a:pt x="286657" y="465030"/>
                  </a:lnTo>
                  <a:lnTo>
                    <a:pt x="344250" y="475417"/>
                  </a:lnTo>
                  <a:lnTo>
                    <a:pt x="405727" y="481884"/>
                  </a:lnTo>
                  <a:lnTo>
                    <a:pt x="467935" y="484061"/>
                  </a:lnTo>
                  <a:lnTo>
                    <a:pt x="530951" y="481944"/>
                  </a:lnTo>
                  <a:lnTo>
                    <a:pt x="591529" y="475748"/>
                  </a:lnTo>
                  <a:lnTo>
                    <a:pt x="649088" y="465699"/>
                  </a:lnTo>
                  <a:lnTo>
                    <a:pt x="703049" y="452026"/>
                  </a:lnTo>
                  <a:lnTo>
                    <a:pt x="752832" y="434958"/>
                  </a:lnTo>
                  <a:lnTo>
                    <a:pt x="797858" y="414724"/>
                  </a:lnTo>
                  <a:lnTo>
                    <a:pt x="837548" y="391550"/>
                  </a:lnTo>
                  <a:lnTo>
                    <a:pt x="871320" y="365666"/>
                  </a:lnTo>
                  <a:lnTo>
                    <a:pt x="898597" y="337301"/>
                  </a:lnTo>
                  <a:lnTo>
                    <a:pt x="931343" y="274037"/>
                  </a:lnTo>
                  <a:lnTo>
                    <a:pt x="935654" y="239596"/>
                  </a:lnTo>
                  <a:lnTo>
                    <a:pt x="931428" y="206251"/>
                  </a:lnTo>
                  <a:lnTo>
                    <a:pt x="899220" y="144660"/>
                  </a:lnTo>
                  <a:lnTo>
                    <a:pt x="872304" y="116903"/>
                  </a:lnTo>
                  <a:lnTo>
                    <a:pt x="838893" y="91498"/>
                  </a:lnTo>
                  <a:lnTo>
                    <a:pt x="799519" y="68687"/>
                  </a:lnTo>
                  <a:lnTo>
                    <a:pt x="754716" y="48717"/>
                  </a:lnTo>
                  <a:lnTo>
                    <a:pt x="705017" y="31829"/>
                  </a:lnTo>
                  <a:lnTo>
                    <a:pt x="650956" y="18270"/>
                  </a:lnTo>
                  <a:lnTo>
                    <a:pt x="593067" y="8282"/>
                  </a:lnTo>
                  <a:lnTo>
                    <a:pt x="531882" y="2111"/>
                  </a:lnTo>
                  <a:lnTo>
                    <a:pt x="46793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76450" y="3963168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90" h="484504">
                  <a:moveTo>
                    <a:pt x="0" y="239596"/>
                  </a:moveTo>
                  <a:lnTo>
                    <a:pt x="16857" y="305029"/>
                  </a:lnTo>
                  <a:lnTo>
                    <a:pt x="64341" y="363551"/>
                  </a:lnTo>
                  <a:lnTo>
                    <a:pt x="98122" y="389526"/>
                  </a:lnTo>
                  <a:lnTo>
                    <a:pt x="137822" y="412939"/>
                  </a:lnTo>
                  <a:lnTo>
                    <a:pt x="182864" y="433513"/>
                  </a:lnTo>
                  <a:lnTo>
                    <a:pt x="232669" y="450969"/>
                  </a:lnTo>
                  <a:lnTo>
                    <a:pt x="286657" y="465030"/>
                  </a:lnTo>
                  <a:lnTo>
                    <a:pt x="344250" y="475417"/>
                  </a:lnTo>
                  <a:lnTo>
                    <a:pt x="404869" y="481854"/>
                  </a:lnTo>
                  <a:lnTo>
                    <a:pt x="405727" y="481884"/>
                  </a:lnTo>
                  <a:lnTo>
                    <a:pt x="407465" y="481944"/>
                  </a:lnTo>
                  <a:lnTo>
                    <a:pt x="467935" y="484061"/>
                  </a:lnTo>
                  <a:lnTo>
                    <a:pt x="530951" y="481944"/>
                  </a:lnTo>
                  <a:lnTo>
                    <a:pt x="591529" y="475748"/>
                  </a:lnTo>
                  <a:lnTo>
                    <a:pt x="649088" y="465699"/>
                  </a:lnTo>
                  <a:lnTo>
                    <a:pt x="703049" y="452026"/>
                  </a:lnTo>
                  <a:lnTo>
                    <a:pt x="752832" y="434958"/>
                  </a:lnTo>
                  <a:lnTo>
                    <a:pt x="797858" y="414724"/>
                  </a:lnTo>
                  <a:lnTo>
                    <a:pt x="837548" y="391550"/>
                  </a:lnTo>
                  <a:lnTo>
                    <a:pt x="871320" y="365666"/>
                  </a:lnTo>
                  <a:lnTo>
                    <a:pt x="898597" y="337301"/>
                  </a:lnTo>
                  <a:lnTo>
                    <a:pt x="931343" y="274037"/>
                  </a:lnTo>
                  <a:lnTo>
                    <a:pt x="935654" y="239596"/>
                  </a:lnTo>
                  <a:lnTo>
                    <a:pt x="931555" y="207250"/>
                  </a:lnTo>
                  <a:lnTo>
                    <a:pt x="931428" y="206251"/>
                  </a:lnTo>
                  <a:lnTo>
                    <a:pt x="899220" y="144660"/>
                  </a:lnTo>
                  <a:lnTo>
                    <a:pt x="872304" y="116903"/>
                  </a:lnTo>
                  <a:lnTo>
                    <a:pt x="838893" y="91498"/>
                  </a:lnTo>
                  <a:lnTo>
                    <a:pt x="799519" y="68687"/>
                  </a:lnTo>
                  <a:lnTo>
                    <a:pt x="754716" y="48717"/>
                  </a:lnTo>
                  <a:lnTo>
                    <a:pt x="705017" y="31829"/>
                  </a:lnTo>
                  <a:lnTo>
                    <a:pt x="650956" y="18270"/>
                  </a:lnTo>
                  <a:lnTo>
                    <a:pt x="593067" y="8282"/>
                  </a:lnTo>
                  <a:lnTo>
                    <a:pt x="532783" y="2202"/>
                  </a:lnTo>
                  <a:lnTo>
                    <a:pt x="531882" y="2111"/>
                  </a:lnTo>
                  <a:lnTo>
                    <a:pt x="467935" y="0"/>
                  </a:lnTo>
                  <a:lnTo>
                    <a:pt x="403938" y="2201"/>
                  </a:lnTo>
                  <a:lnTo>
                    <a:pt x="342712" y="8613"/>
                  </a:lnTo>
                  <a:lnTo>
                    <a:pt x="284788" y="18939"/>
                  </a:lnTo>
                  <a:lnTo>
                    <a:pt x="230700" y="32887"/>
                  </a:lnTo>
                  <a:lnTo>
                    <a:pt x="180980" y="50163"/>
                  </a:lnTo>
                  <a:lnTo>
                    <a:pt x="136161" y="70472"/>
                  </a:lnTo>
                  <a:lnTo>
                    <a:pt x="96776" y="93522"/>
                  </a:lnTo>
                  <a:lnTo>
                    <a:pt x="63357" y="119019"/>
                  </a:lnTo>
                  <a:lnTo>
                    <a:pt x="36437" y="146668"/>
                  </a:lnTo>
                  <a:lnTo>
                    <a:pt x="4226" y="207250"/>
                  </a:lnTo>
                  <a:lnTo>
                    <a:pt x="0" y="239596"/>
                  </a:lnTo>
                </a:path>
              </a:pathLst>
            </a:custGeom>
            <a:ln w="89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61604" y="4577638"/>
            <a:ext cx="1001394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25" dirty="0">
                <a:latin typeface="Arial MT"/>
                <a:cs typeface="Arial MT"/>
              </a:rPr>
              <a:t>autenticar-se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21543" y="2226711"/>
            <a:ext cx="4215765" cy="2468880"/>
            <a:chOff x="2197542" y="2226711"/>
            <a:chExt cx="4215765" cy="2468880"/>
          </a:xfrm>
        </p:grpSpPr>
        <p:sp>
          <p:nvSpPr>
            <p:cNvPr id="30" name="object 30"/>
            <p:cNvSpPr/>
            <p:nvPr/>
          </p:nvSpPr>
          <p:spPr>
            <a:xfrm>
              <a:off x="3963137" y="2231474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89" h="484505">
                  <a:moveTo>
                    <a:pt x="467610" y="0"/>
                  </a:moveTo>
                  <a:lnTo>
                    <a:pt x="403620" y="2202"/>
                  </a:lnTo>
                  <a:lnTo>
                    <a:pt x="342411" y="8614"/>
                  </a:lnTo>
                  <a:lnTo>
                    <a:pt x="284514" y="18944"/>
                  </a:lnTo>
                  <a:lnTo>
                    <a:pt x="230460" y="32899"/>
                  </a:lnTo>
                  <a:lnTo>
                    <a:pt x="180778" y="50186"/>
                  </a:lnTo>
                  <a:lnTo>
                    <a:pt x="135999" y="70513"/>
                  </a:lnTo>
                  <a:lnTo>
                    <a:pt x="96654" y="93586"/>
                  </a:lnTo>
                  <a:lnTo>
                    <a:pt x="63273" y="119115"/>
                  </a:lnTo>
                  <a:lnTo>
                    <a:pt x="36386" y="146805"/>
                  </a:lnTo>
                  <a:lnTo>
                    <a:pt x="4219" y="207500"/>
                  </a:lnTo>
                  <a:lnTo>
                    <a:pt x="0" y="239921"/>
                  </a:lnTo>
                  <a:lnTo>
                    <a:pt x="4304" y="273360"/>
                  </a:lnTo>
                  <a:lnTo>
                    <a:pt x="37009" y="335601"/>
                  </a:lnTo>
                  <a:lnTo>
                    <a:pt x="64257" y="363848"/>
                  </a:lnTo>
                  <a:lnTo>
                    <a:pt x="98000" y="389810"/>
                  </a:lnTo>
                  <a:lnTo>
                    <a:pt x="137660" y="413209"/>
                  </a:lnTo>
                  <a:lnTo>
                    <a:pt x="182662" y="433770"/>
                  </a:lnTo>
                  <a:lnTo>
                    <a:pt x="232428" y="451213"/>
                  </a:lnTo>
                  <a:lnTo>
                    <a:pt x="286383" y="465263"/>
                  </a:lnTo>
                  <a:lnTo>
                    <a:pt x="343949" y="475642"/>
                  </a:lnTo>
                  <a:lnTo>
                    <a:pt x="405389" y="482101"/>
                  </a:lnTo>
                  <a:lnTo>
                    <a:pt x="467610" y="484277"/>
                  </a:lnTo>
                  <a:lnTo>
                    <a:pt x="530701" y="482161"/>
                  </a:lnTo>
                  <a:lnTo>
                    <a:pt x="591341" y="475964"/>
                  </a:lnTo>
                  <a:lnTo>
                    <a:pt x="648951" y="465917"/>
                  </a:lnTo>
                  <a:lnTo>
                    <a:pt x="702953" y="452247"/>
                  </a:lnTo>
                  <a:lnTo>
                    <a:pt x="752768" y="435183"/>
                  </a:lnTo>
                  <a:lnTo>
                    <a:pt x="797817" y="414953"/>
                  </a:lnTo>
                  <a:lnTo>
                    <a:pt x="837524" y="391788"/>
                  </a:lnTo>
                  <a:lnTo>
                    <a:pt x="871308" y="365915"/>
                  </a:lnTo>
                  <a:lnTo>
                    <a:pt x="898592" y="337563"/>
                  </a:lnTo>
                  <a:lnTo>
                    <a:pt x="931343" y="274337"/>
                  </a:lnTo>
                  <a:lnTo>
                    <a:pt x="935654" y="239921"/>
                  </a:lnTo>
                  <a:lnTo>
                    <a:pt x="931428" y="206569"/>
                  </a:lnTo>
                  <a:lnTo>
                    <a:pt x="899215" y="144934"/>
                  </a:lnTo>
                  <a:lnTo>
                    <a:pt x="872293" y="117143"/>
                  </a:lnTo>
                  <a:lnTo>
                    <a:pt x="838870" y="91700"/>
                  </a:lnTo>
                  <a:lnTo>
                    <a:pt x="799479" y="68850"/>
                  </a:lnTo>
                  <a:lnTo>
                    <a:pt x="754652" y="48839"/>
                  </a:lnTo>
                  <a:lnTo>
                    <a:pt x="704921" y="31914"/>
                  </a:lnTo>
                  <a:lnTo>
                    <a:pt x="650820" y="18321"/>
                  </a:lnTo>
                  <a:lnTo>
                    <a:pt x="592879" y="8307"/>
                  </a:lnTo>
                  <a:lnTo>
                    <a:pt x="531632" y="2117"/>
                  </a:lnTo>
                  <a:lnTo>
                    <a:pt x="46761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3137" y="2231474"/>
              <a:ext cx="935990" cy="484505"/>
            </a:xfrm>
            <a:custGeom>
              <a:avLst/>
              <a:gdLst/>
              <a:ahLst/>
              <a:cxnLst/>
              <a:rect l="l" t="t" r="r" b="b"/>
              <a:pathLst>
                <a:path w="935989" h="484505">
                  <a:moveTo>
                    <a:pt x="0" y="239921"/>
                  </a:moveTo>
                  <a:lnTo>
                    <a:pt x="16833" y="305346"/>
                  </a:lnTo>
                  <a:lnTo>
                    <a:pt x="64257" y="363848"/>
                  </a:lnTo>
                  <a:lnTo>
                    <a:pt x="98000" y="389810"/>
                  </a:lnTo>
                  <a:lnTo>
                    <a:pt x="137660" y="413209"/>
                  </a:lnTo>
                  <a:lnTo>
                    <a:pt x="182662" y="433770"/>
                  </a:lnTo>
                  <a:lnTo>
                    <a:pt x="232428" y="451213"/>
                  </a:lnTo>
                  <a:lnTo>
                    <a:pt x="286383" y="465263"/>
                  </a:lnTo>
                  <a:lnTo>
                    <a:pt x="343949" y="475642"/>
                  </a:lnTo>
                  <a:lnTo>
                    <a:pt x="404551" y="482072"/>
                  </a:lnTo>
                  <a:lnTo>
                    <a:pt x="407090" y="482161"/>
                  </a:lnTo>
                  <a:lnTo>
                    <a:pt x="467610" y="484277"/>
                  </a:lnTo>
                  <a:lnTo>
                    <a:pt x="530701" y="482161"/>
                  </a:lnTo>
                  <a:lnTo>
                    <a:pt x="591341" y="475964"/>
                  </a:lnTo>
                  <a:lnTo>
                    <a:pt x="648951" y="465917"/>
                  </a:lnTo>
                  <a:lnTo>
                    <a:pt x="702953" y="452247"/>
                  </a:lnTo>
                  <a:lnTo>
                    <a:pt x="752768" y="435183"/>
                  </a:lnTo>
                  <a:lnTo>
                    <a:pt x="797817" y="414953"/>
                  </a:lnTo>
                  <a:lnTo>
                    <a:pt x="837524" y="391788"/>
                  </a:lnTo>
                  <a:lnTo>
                    <a:pt x="871308" y="365915"/>
                  </a:lnTo>
                  <a:lnTo>
                    <a:pt x="898592" y="337563"/>
                  </a:lnTo>
                  <a:lnTo>
                    <a:pt x="931343" y="274337"/>
                  </a:lnTo>
                  <a:lnTo>
                    <a:pt x="935654" y="239921"/>
                  </a:lnTo>
                  <a:lnTo>
                    <a:pt x="931545" y="207500"/>
                  </a:lnTo>
                  <a:lnTo>
                    <a:pt x="931428" y="206569"/>
                  </a:lnTo>
                  <a:lnTo>
                    <a:pt x="899215" y="144934"/>
                  </a:lnTo>
                  <a:lnTo>
                    <a:pt x="872293" y="117143"/>
                  </a:lnTo>
                  <a:lnTo>
                    <a:pt x="838870" y="91700"/>
                  </a:lnTo>
                  <a:lnTo>
                    <a:pt x="799479" y="68850"/>
                  </a:lnTo>
                  <a:lnTo>
                    <a:pt x="754652" y="48839"/>
                  </a:lnTo>
                  <a:lnTo>
                    <a:pt x="704921" y="31914"/>
                  </a:lnTo>
                  <a:lnTo>
                    <a:pt x="650820" y="18321"/>
                  </a:lnTo>
                  <a:lnTo>
                    <a:pt x="592879" y="8307"/>
                  </a:lnTo>
                  <a:lnTo>
                    <a:pt x="532469" y="2202"/>
                  </a:lnTo>
                  <a:lnTo>
                    <a:pt x="531632" y="2117"/>
                  </a:lnTo>
                  <a:lnTo>
                    <a:pt x="467610" y="0"/>
                  </a:lnTo>
                  <a:lnTo>
                    <a:pt x="403620" y="2202"/>
                  </a:lnTo>
                  <a:lnTo>
                    <a:pt x="342411" y="8614"/>
                  </a:lnTo>
                  <a:lnTo>
                    <a:pt x="284514" y="18944"/>
                  </a:lnTo>
                  <a:lnTo>
                    <a:pt x="230460" y="32899"/>
                  </a:lnTo>
                  <a:lnTo>
                    <a:pt x="180778" y="50186"/>
                  </a:lnTo>
                  <a:lnTo>
                    <a:pt x="135999" y="70513"/>
                  </a:lnTo>
                  <a:lnTo>
                    <a:pt x="96654" y="93586"/>
                  </a:lnTo>
                  <a:lnTo>
                    <a:pt x="63273" y="119115"/>
                  </a:lnTo>
                  <a:lnTo>
                    <a:pt x="36386" y="146805"/>
                  </a:lnTo>
                  <a:lnTo>
                    <a:pt x="4219" y="207500"/>
                  </a:lnTo>
                  <a:lnTo>
                    <a:pt x="0" y="239921"/>
                  </a:lnTo>
                </a:path>
              </a:pathLst>
            </a:custGeom>
            <a:ln w="897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9764" y="2715967"/>
              <a:ext cx="1845945" cy="1268730"/>
            </a:xfrm>
            <a:custGeom>
              <a:avLst/>
              <a:gdLst/>
              <a:ahLst/>
              <a:cxnLst/>
              <a:rect l="l" t="t" r="r" b="b"/>
              <a:pathLst>
                <a:path w="1845945" h="1268729">
                  <a:moveTo>
                    <a:pt x="922688" y="632145"/>
                  </a:moveTo>
                  <a:lnTo>
                    <a:pt x="1845702" y="0"/>
                  </a:lnTo>
                </a:path>
                <a:path w="1845945" h="1268729">
                  <a:moveTo>
                    <a:pt x="1845702" y="0"/>
                  </a:moveTo>
                  <a:lnTo>
                    <a:pt x="1754621" y="138674"/>
                  </a:lnTo>
                </a:path>
                <a:path w="1845945" h="1268729">
                  <a:moveTo>
                    <a:pt x="1845702" y="0"/>
                  </a:moveTo>
                  <a:lnTo>
                    <a:pt x="1676614" y="34830"/>
                  </a:lnTo>
                </a:path>
                <a:path w="1845945" h="1268729">
                  <a:moveTo>
                    <a:pt x="922688" y="632145"/>
                  </a:moveTo>
                  <a:lnTo>
                    <a:pt x="0" y="1268618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4494" y="2715967"/>
              <a:ext cx="1646555" cy="1238250"/>
            </a:xfrm>
            <a:custGeom>
              <a:avLst/>
              <a:gdLst/>
              <a:ahLst/>
              <a:cxnLst/>
              <a:rect l="l" t="t" r="r" b="b"/>
              <a:pathLst>
                <a:path w="1646554" h="1238250">
                  <a:moveTo>
                    <a:pt x="0" y="0"/>
                  </a:moveTo>
                  <a:lnTo>
                    <a:pt x="1646253" y="1238222"/>
                  </a:lnTo>
                </a:path>
              </a:pathLst>
            </a:custGeom>
            <a:ln w="3175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46090" y="3806863"/>
              <a:ext cx="165100" cy="147955"/>
            </a:xfrm>
            <a:custGeom>
              <a:avLst/>
              <a:gdLst/>
              <a:ahLst/>
              <a:cxnLst/>
              <a:rect l="l" t="t" r="r" b="b"/>
              <a:pathLst>
                <a:path w="165100" h="147954">
                  <a:moveTo>
                    <a:pt x="164656" y="147327"/>
                  </a:moveTo>
                  <a:lnTo>
                    <a:pt x="77899" y="0"/>
                  </a:lnTo>
                </a:path>
                <a:path w="165100" h="147954">
                  <a:moveTo>
                    <a:pt x="164656" y="147327"/>
                  </a:moveTo>
                  <a:lnTo>
                    <a:pt x="0" y="104167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85826" y="3638117"/>
              <a:ext cx="1373505" cy="407670"/>
            </a:xfrm>
            <a:custGeom>
              <a:avLst/>
              <a:gdLst/>
              <a:ahLst/>
              <a:cxnLst/>
              <a:rect l="l" t="t" r="r" b="b"/>
              <a:pathLst>
                <a:path w="1373504" h="407670">
                  <a:moveTo>
                    <a:pt x="0" y="0"/>
                  </a:moveTo>
                  <a:lnTo>
                    <a:pt x="1373229" y="407044"/>
                  </a:lnTo>
                </a:path>
              </a:pathLst>
            </a:custGeom>
            <a:ln w="3175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9967" y="3941318"/>
              <a:ext cx="169545" cy="121285"/>
            </a:xfrm>
            <a:custGeom>
              <a:avLst/>
              <a:gdLst/>
              <a:ahLst/>
              <a:cxnLst/>
              <a:rect l="l" t="t" r="r" b="b"/>
              <a:pathLst>
                <a:path w="169545" h="121285">
                  <a:moveTo>
                    <a:pt x="169088" y="103843"/>
                  </a:moveTo>
                  <a:lnTo>
                    <a:pt x="34790" y="0"/>
                  </a:lnTo>
                </a:path>
                <a:path w="169545" h="121285">
                  <a:moveTo>
                    <a:pt x="169088" y="103843"/>
                  </a:moveTo>
                  <a:lnTo>
                    <a:pt x="0" y="121042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33858" y="4317750"/>
              <a:ext cx="1430020" cy="377190"/>
            </a:xfrm>
            <a:custGeom>
              <a:avLst/>
              <a:gdLst/>
              <a:ahLst/>
              <a:cxnLst/>
              <a:rect l="l" t="t" r="r" b="b"/>
              <a:pathLst>
                <a:path w="1430020" h="377189">
                  <a:moveTo>
                    <a:pt x="0" y="376756"/>
                  </a:moveTo>
                  <a:lnTo>
                    <a:pt x="1429411" y="0"/>
                  </a:lnTo>
                </a:path>
              </a:pathLst>
            </a:custGeom>
            <a:ln w="3175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4505" y="4291897"/>
              <a:ext cx="168910" cy="130175"/>
            </a:xfrm>
            <a:custGeom>
              <a:avLst/>
              <a:gdLst/>
              <a:ahLst/>
              <a:cxnLst/>
              <a:rect l="l" t="t" r="r" b="b"/>
              <a:pathLst>
                <a:path w="168910" h="130175">
                  <a:moveTo>
                    <a:pt x="168763" y="25852"/>
                  </a:moveTo>
                  <a:lnTo>
                    <a:pt x="34465" y="129695"/>
                  </a:lnTo>
                </a:path>
                <a:path w="168910" h="130175">
                  <a:moveTo>
                    <a:pt x="168763" y="25852"/>
                  </a:moveTo>
                  <a:lnTo>
                    <a:pt x="0" y="0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08136" y="2845836"/>
            <a:ext cx="48577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10" dirty="0">
                <a:latin typeface="Arial MT"/>
                <a:cs typeface="Arial MT"/>
              </a:rPr>
              <a:t>Sacar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47392" y="2798132"/>
            <a:ext cx="94932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10" dirty="0">
                <a:latin typeface="Arial MT"/>
                <a:cs typeface="Arial MT"/>
              </a:rPr>
              <a:t>&lt;&lt;include&gt;&gt;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2228" y="3595325"/>
            <a:ext cx="1893570" cy="9213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956944">
              <a:spcBef>
                <a:spcPts val="420"/>
              </a:spcBef>
            </a:pPr>
            <a:r>
              <a:rPr sz="1350" spc="-10" dirty="0">
                <a:latin typeface="Arial MT"/>
                <a:cs typeface="Arial MT"/>
              </a:rPr>
              <a:t>&lt;&lt;include&gt;&gt;</a:t>
            </a:r>
            <a:endParaRPr sz="1350">
              <a:latin typeface="Arial MT"/>
              <a:cs typeface="Arial MT"/>
            </a:endParaRPr>
          </a:p>
          <a:p>
            <a:pPr marL="12700">
              <a:spcBef>
                <a:spcPts val="320"/>
              </a:spcBef>
            </a:pPr>
            <a:r>
              <a:rPr sz="1350" spc="-10" dirty="0">
                <a:latin typeface="Arial MT"/>
                <a:cs typeface="Arial MT"/>
              </a:rPr>
              <a:t>Depositar</a:t>
            </a:r>
            <a:endParaRPr sz="1350">
              <a:latin typeface="Arial MT"/>
              <a:cs typeface="Arial MT"/>
            </a:endParaRPr>
          </a:p>
          <a:p>
            <a:pPr marL="918210">
              <a:spcBef>
                <a:spcPts val="1550"/>
              </a:spcBef>
            </a:pPr>
            <a:r>
              <a:rPr sz="1350" spc="-10" dirty="0">
                <a:latin typeface="Arial MT"/>
                <a:cs typeface="Arial MT"/>
              </a:rPr>
              <a:t>&lt;&lt;include&gt;&gt;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05685" y="4597205"/>
            <a:ext cx="1645285" cy="1275715"/>
            <a:chOff x="4581684" y="4597204"/>
            <a:chExt cx="1645285" cy="1275715"/>
          </a:xfrm>
        </p:grpSpPr>
        <p:sp>
          <p:nvSpPr>
            <p:cNvPr id="43" name="object 43"/>
            <p:cNvSpPr/>
            <p:nvPr/>
          </p:nvSpPr>
          <p:spPr>
            <a:xfrm>
              <a:off x="4582441" y="4599316"/>
              <a:ext cx="1642110" cy="1273175"/>
            </a:xfrm>
            <a:custGeom>
              <a:avLst/>
              <a:gdLst/>
              <a:ahLst/>
              <a:cxnLst/>
              <a:rect l="l" t="t" r="r" b="b"/>
              <a:pathLst>
                <a:path w="1642110" h="1273175">
                  <a:moveTo>
                    <a:pt x="0" y="1272729"/>
                  </a:moveTo>
                  <a:lnTo>
                    <a:pt x="1642040" y="0"/>
                  </a:lnTo>
                </a:path>
              </a:pathLst>
            </a:custGeom>
            <a:ln w="3175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64146" y="4599316"/>
              <a:ext cx="160655" cy="147320"/>
            </a:xfrm>
            <a:custGeom>
              <a:avLst/>
              <a:gdLst/>
              <a:ahLst/>
              <a:cxnLst/>
              <a:rect l="l" t="t" r="r" b="b"/>
              <a:pathLst>
                <a:path w="160654" h="147320">
                  <a:moveTo>
                    <a:pt x="160336" y="0"/>
                  </a:moveTo>
                  <a:lnTo>
                    <a:pt x="78007" y="147111"/>
                  </a:lnTo>
                </a:path>
                <a:path w="160654" h="147320">
                  <a:moveTo>
                    <a:pt x="160336" y="0"/>
                  </a:moveTo>
                  <a:lnTo>
                    <a:pt x="0" y="43268"/>
                  </a:lnTo>
                </a:path>
              </a:pathLst>
            </a:custGeom>
            <a:ln w="422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383946" y="5317846"/>
            <a:ext cx="94932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10" dirty="0">
                <a:latin typeface="Arial MT"/>
                <a:cs typeface="Arial MT"/>
              </a:rPr>
              <a:t>&lt;&lt;include&gt;&gt;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30317" y="6522634"/>
            <a:ext cx="9715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39648" y="6516105"/>
            <a:ext cx="7461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5"/>
              </a:lnSpc>
            </a:pPr>
            <a:r>
              <a:rPr sz="1350" spc="-10" dirty="0">
                <a:latin typeface="Arial MT"/>
                <a:cs typeface="Arial MT"/>
              </a:rPr>
              <a:t>Transferir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14678" y="6509933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770" y="621342"/>
            <a:ext cx="660717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8450" algn="l"/>
              </a:tabLst>
            </a:pPr>
            <a:r>
              <a:rPr spc="-10" dirty="0"/>
              <a:t>Relacionamento</a:t>
            </a:r>
            <a:r>
              <a:rPr dirty="0"/>
              <a:t>	</a:t>
            </a:r>
            <a:r>
              <a:rPr spc="-10" dirty="0"/>
              <a:t>&lt;extend&gt;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29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244" y="4091610"/>
            <a:ext cx="10647485" cy="80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850265" indent="-342900">
              <a:lnSpc>
                <a:spcPts val="3000"/>
              </a:lnSpc>
              <a:spcBef>
                <a:spcPts val="5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pt-BR" sz="2400" dirty="0">
                <a:latin typeface="Tahoma"/>
                <a:cs typeface="Tahoma"/>
              </a:rPr>
              <a:t>O</a:t>
            </a:r>
            <a:r>
              <a:rPr lang="pt-BR" sz="2400" spc="-35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caso</a:t>
            </a:r>
            <a:r>
              <a:rPr lang="pt-BR" sz="2400" spc="-30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de</a:t>
            </a:r>
            <a:r>
              <a:rPr lang="pt-BR" sz="2400" spc="-30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uso</a:t>
            </a:r>
            <a:r>
              <a:rPr lang="pt-BR" sz="2400" spc="-30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de</a:t>
            </a:r>
            <a:r>
              <a:rPr lang="pt-BR" sz="2400" spc="-35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extensão</a:t>
            </a:r>
            <a:r>
              <a:rPr lang="pt-BR" sz="2400" spc="-30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não</a:t>
            </a:r>
            <a:r>
              <a:rPr lang="pt-BR" sz="2400" spc="-30" dirty="0">
                <a:latin typeface="Tahoma"/>
                <a:cs typeface="Tahoma"/>
              </a:rPr>
              <a:t> </a:t>
            </a:r>
            <a:r>
              <a:rPr lang="pt-BR" sz="2400" spc="-25" dirty="0">
                <a:latin typeface="Tahoma"/>
                <a:cs typeface="Tahoma"/>
              </a:rPr>
              <a:t>tem </a:t>
            </a:r>
            <a:r>
              <a:rPr lang="pt-BR" sz="2400" dirty="0">
                <a:latin typeface="Tahoma"/>
                <a:cs typeface="Tahoma"/>
              </a:rPr>
              <a:t>execução</a:t>
            </a:r>
            <a:r>
              <a:rPr lang="pt-BR" sz="2400" spc="-70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obrigatória,</a:t>
            </a:r>
            <a:r>
              <a:rPr lang="pt-BR" sz="2400" spc="-75" dirty="0">
                <a:latin typeface="Tahoma"/>
                <a:cs typeface="Tahoma"/>
              </a:rPr>
              <a:t> </a:t>
            </a:r>
            <a:r>
              <a:rPr lang="pt-BR" sz="2400" dirty="0">
                <a:latin typeface="Tahoma"/>
                <a:cs typeface="Tahoma"/>
              </a:rPr>
              <a:t>mas</a:t>
            </a:r>
            <a:r>
              <a:rPr lang="pt-BR" sz="2400" spc="-70" dirty="0">
                <a:latin typeface="Tahoma"/>
                <a:cs typeface="Tahoma"/>
              </a:rPr>
              <a:t> </a:t>
            </a:r>
            <a:r>
              <a:rPr lang="pt-BR" sz="2400" spc="-10" dirty="0">
                <a:solidFill>
                  <a:srgbClr val="FF0000"/>
                </a:solidFill>
                <a:latin typeface="Tahoma"/>
                <a:cs typeface="Tahoma"/>
              </a:rPr>
              <a:t>opcional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113C3CA-2A32-5406-A0F9-669553C810B5}"/>
              </a:ext>
            </a:extLst>
          </p:cNvPr>
          <p:cNvSpPr txBox="1"/>
          <p:nvPr/>
        </p:nvSpPr>
        <p:spPr>
          <a:xfrm>
            <a:off x="1090244" y="2007834"/>
            <a:ext cx="10647485" cy="196310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850265" indent="-342900">
              <a:lnSpc>
                <a:spcPts val="3000"/>
              </a:lnSpc>
              <a:spcBef>
                <a:spcPts val="5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Quando o caso de uso </a:t>
            </a:r>
            <a:r>
              <a:rPr lang="pt-BR" sz="2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B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estende o caso de uso </a:t>
            </a:r>
            <a:r>
              <a:rPr lang="pt-BR" sz="2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, significa que quando o caso de uso </a:t>
            </a:r>
            <a:r>
              <a:rPr lang="pt-BR" sz="2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A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for executado o caso de uso </a:t>
            </a:r>
            <a:r>
              <a:rPr lang="pt-BR" sz="2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B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</a:t>
            </a:r>
            <a:r>
              <a:rPr lang="pt-BR" sz="2400" b="1" i="0" u="sng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poderá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(poderá – talvez não seja) ser executado também. A direção do relacionamento é do caso de uso </a:t>
            </a:r>
            <a:r>
              <a:rPr lang="pt-BR" sz="2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extensor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(aqui o caso de uso B) para o caso de uso </a:t>
            </a:r>
            <a:r>
              <a:rPr lang="pt-BR" sz="2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estendido</a:t>
            </a:r>
            <a:r>
              <a:rPr lang="pt-BR" sz="2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 (aqui o caso de uso A)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3" y="735839"/>
            <a:ext cx="9905998" cy="1243929"/>
          </a:xfrm>
          <a:prstGeom prst="rect">
            <a:avLst/>
          </a:prstGeom>
        </p:spPr>
        <p:txBody>
          <a:bodyPr vert="horz" wrap="square" lIns="0" tIns="683259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3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7" y="1963615"/>
            <a:ext cx="6922134" cy="39712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4965" indent="-342265">
              <a:spcBef>
                <a:spcPts val="7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Caso</a:t>
            </a:r>
            <a:r>
              <a:rPr sz="28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8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uso</a:t>
            </a:r>
            <a:r>
              <a:rPr sz="28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850" b="1" dirty="0">
                <a:solidFill>
                  <a:srgbClr val="FF2600"/>
                </a:solidFill>
                <a:latin typeface="Tahoma"/>
                <a:cs typeface="Tahoma"/>
              </a:rPr>
              <a:t>use</a:t>
            </a:r>
            <a:r>
              <a:rPr sz="2850" b="1" spc="-60" dirty="0">
                <a:solidFill>
                  <a:srgbClr val="FF2600"/>
                </a:solidFill>
                <a:latin typeface="Tahoma"/>
                <a:cs typeface="Tahoma"/>
              </a:rPr>
              <a:t> </a:t>
            </a:r>
            <a:r>
              <a:rPr sz="2850" b="1" spc="-10" dirty="0">
                <a:solidFill>
                  <a:srgbClr val="FF2600"/>
                </a:solidFill>
                <a:latin typeface="Tahoma"/>
                <a:cs typeface="Tahoma"/>
              </a:rPr>
              <a:t>case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48665" marR="226695" lvl="1" indent="-279400">
              <a:lnSpc>
                <a:spcPct val="99800"/>
              </a:lnSpc>
              <a:spcBef>
                <a:spcPts val="509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ahoma"/>
                <a:cs typeface="Tahoma"/>
              </a:rPr>
              <a:t>unidade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funcional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provida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pelo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sistema, </a:t>
            </a:r>
            <a:r>
              <a:rPr sz="2400" dirty="0">
                <a:latin typeface="Tahoma"/>
                <a:cs typeface="Tahoma"/>
              </a:rPr>
              <a:t>subsistema,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classe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manifestada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por </a:t>
            </a:r>
            <a:r>
              <a:rPr sz="2400" dirty="0">
                <a:latin typeface="Tahoma"/>
                <a:cs typeface="Tahoma"/>
              </a:rPr>
              <a:t>sequências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mensagens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entre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sistema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e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mais</a:t>
            </a:r>
            <a:r>
              <a:rPr sz="2400" spc="-10" dirty="0">
                <a:latin typeface="Tahoma"/>
                <a:cs typeface="Tahoma"/>
              </a:rPr>
              <a:t> atores.</a:t>
            </a:r>
            <a:endParaRPr sz="2400">
              <a:latin typeface="Tahoma"/>
              <a:cs typeface="Tahoma"/>
            </a:endParaRPr>
          </a:p>
          <a:p>
            <a:pPr marL="748665" marR="5080" lvl="1" indent="-279400">
              <a:spcBef>
                <a:spcPts val="595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ahoma"/>
                <a:cs typeface="Tahoma"/>
              </a:rPr>
              <a:t>representa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possível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utilização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sistema </a:t>
            </a:r>
            <a:r>
              <a:rPr sz="2400" dirty="0">
                <a:latin typeface="Tahoma"/>
                <a:cs typeface="Tahoma"/>
              </a:rPr>
              <a:t>por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ator,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pode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10" dirty="0">
                <a:latin typeface="Tahoma"/>
                <a:cs typeface="Tahoma"/>
              </a:rPr>
              <a:t> pessoa, </a:t>
            </a:r>
            <a:r>
              <a:rPr sz="2400" dirty="0">
                <a:latin typeface="Tahoma"/>
                <a:cs typeface="Tahoma"/>
              </a:rPr>
              <a:t>dispositivo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físico,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mecanismo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subsistema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interage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sistema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alvo,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utilizando </a:t>
            </a:r>
            <a:r>
              <a:rPr sz="2400" dirty="0">
                <a:latin typeface="Tahoma"/>
                <a:cs typeface="Tahoma"/>
              </a:rPr>
              <a:t>algum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seus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serviços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660717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8450" algn="l"/>
              </a:tabLst>
            </a:pPr>
            <a:r>
              <a:rPr spc="-10" dirty="0"/>
              <a:t>Relacionamento</a:t>
            </a:r>
            <a:r>
              <a:rPr dirty="0"/>
              <a:t>	</a:t>
            </a:r>
            <a:r>
              <a:rPr spc="-10" dirty="0"/>
              <a:t>&lt;extend&gt;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1540" y="2014220"/>
            <a:ext cx="2243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</a:tabLst>
            </a:pPr>
            <a:r>
              <a:rPr sz="3600" spc="-10" dirty="0">
                <a:latin typeface="Tahoma"/>
                <a:cs typeface="Tahoma"/>
              </a:rPr>
              <a:t>Exemplo: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5779" y="2425353"/>
            <a:ext cx="6146165" cy="1312545"/>
            <a:chOff x="1431778" y="2425352"/>
            <a:chExt cx="6146165" cy="1312545"/>
          </a:xfrm>
        </p:grpSpPr>
        <p:sp>
          <p:nvSpPr>
            <p:cNvPr id="5" name="object 5"/>
            <p:cNvSpPr/>
            <p:nvPr/>
          </p:nvSpPr>
          <p:spPr>
            <a:xfrm>
              <a:off x="1603547" y="2957491"/>
              <a:ext cx="264160" cy="265430"/>
            </a:xfrm>
            <a:custGeom>
              <a:avLst/>
              <a:gdLst/>
              <a:ahLst/>
              <a:cxnLst/>
              <a:rect l="l" t="t" r="r" b="b"/>
              <a:pathLst>
                <a:path w="264160" h="265430">
                  <a:moveTo>
                    <a:pt x="0" y="124498"/>
                  </a:moveTo>
                  <a:lnTo>
                    <a:pt x="10704" y="179362"/>
                  </a:lnTo>
                  <a:lnTo>
                    <a:pt x="38895" y="223962"/>
                  </a:lnTo>
                  <a:lnTo>
                    <a:pt x="78688" y="253926"/>
                  </a:lnTo>
                  <a:lnTo>
                    <a:pt x="124201" y="264886"/>
                  </a:lnTo>
                  <a:lnTo>
                    <a:pt x="168477" y="259270"/>
                  </a:lnTo>
                  <a:lnTo>
                    <a:pt x="206856" y="242424"/>
                  </a:lnTo>
                  <a:lnTo>
                    <a:pt x="237075" y="214346"/>
                  </a:lnTo>
                  <a:lnTo>
                    <a:pt x="256867" y="175038"/>
                  </a:lnTo>
                  <a:lnTo>
                    <a:pt x="263968" y="124498"/>
                  </a:lnTo>
                  <a:lnTo>
                    <a:pt x="258363" y="81713"/>
                  </a:lnTo>
                  <a:lnTo>
                    <a:pt x="241564" y="47107"/>
                  </a:lnTo>
                  <a:lnTo>
                    <a:pt x="213590" y="21444"/>
                  </a:lnTo>
                  <a:lnTo>
                    <a:pt x="174462" y="5487"/>
                  </a:lnTo>
                  <a:lnTo>
                    <a:pt x="124200" y="0"/>
                  </a:lnTo>
                  <a:lnTo>
                    <a:pt x="72113" y="10734"/>
                  </a:lnTo>
                  <a:lnTo>
                    <a:pt x="33050" y="39003"/>
                  </a:lnTo>
                  <a:lnTo>
                    <a:pt x="8512" y="78894"/>
                  </a:lnTo>
                  <a:lnTo>
                    <a:pt x="0" y="124498"/>
                  </a:lnTo>
                </a:path>
              </a:pathLst>
            </a:custGeom>
            <a:ln w="4884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3048" y="3222378"/>
              <a:ext cx="589915" cy="514350"/>
            </a:xfrm>
            <a:custGeom>
              <a:avLst/>
              <a:gdLst/>
              <a:ahLst/>
              <a:cxnLst/>
              <a:rect l="l" t="t" r="r" b="b"/>
              <a:pathLst>
                <a:path w="589914" h="514350">
                  <a:moveTo>
                    <a:pt x="294700" y="0"/>
                  </a:moveTo>
                  <a:lnTo>
                    <a:pt x="294700" y="233631"/>
                  </a:lnTo>
                </a:path>
                <a:path w="589914" h="514350">
                  <a:moveTo>
                    <a:pt x="93032" y="61987"/>
                  </a:moveTo>
                  <a:lnTo>
                    <a:pt x="496349" y="61987"/>
                  </a:lnTo>
                </a:path>
                <a:path w="589914" h="514350">
                  <a:moveTo>
                    <a:pt x="0" y="514058"/>
                  </a:moveTo>
                  <a:lnTo>
                    <a:pt x="294700" y="233631"/>
                  </a:lnTo>
                  <a:lnTo>
                    <a:pt x="589382" y="51405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5144" y="2427892"/>
              <a:ext cx="1070610" cy="561340"/>
            </a:xfrm>
            <a:custGeom>
              <a:avLst/>
              <a:gdLst/>
              <a:ahLst/>
              <a:cxnLst/>
              <a:rect l="l" t="t" r="r" b="b"/>
              <a:pathLst>
                <a:path w="1070609" h="561339">
                  <a:moveTo>
                    <a:pt x="526959" y="0"/>
                  </a:moveTo>
                  <a:lnTo>
                    <a:pt x="462044" y="1875"/>
                  </a:lnTo>
                  <a:lnTo>
                    <a:pt x="400234" y="7368"/>
                  </a:lnTo>
                  <a:lnTo>
                    <a:pt x="341804" y="16271"/>
                  </a:lnTo>
                  <a:lnTo>
                    <a:pt x="287024" y="28378"/>
                  </a:lnTo>
                  <a:lnTo>
                    <a:pt x="236169" y="43485"/>
                  </a:lnTo>
                  <a:lnTo>
                    <a:pt x="189509" y="61384"/>
                  </a:lnTo>
                  <a:lnTo>
                    <a:pt x="147318" y="81870"/>
                  </a:lnTo>
                  <a:lnTo>
                    <a:pt x="109869" y="104738"/>
                  </a:lnTo>
                  <a:lnTo>
                    <a:pt x="77433" y="129781"/>
                  </a:lnTo>
                  <a:lnTo>
                    <a:pt x="50284" y="156794"/>
                  </a:lnTo>
                  <a:lnTo>
                    <a:pt x="12934" y="215906"/>
                  </a:lnTo>
                  <a:lnTo>
                    <a:pt x="0" y="280427"/>
                  </a:lnTo>
                  <a:lnTo>
                    <a:pt x="3494" y="313261"/>
                  </a:lnTo>
                  <a:lnTo>
                    <a:pt x="30339" y="375280"/>
                  </a:lnTo>
                  <a:lnTo>
                    <a:pt x="81165" y="431072"/>
                  </a:lnTo>
                  <a:lnTo>
                    <a:pt x="114645" y="456114"/>
                  </a:lnTo>
                  <a:lnTo>
                    <a:pt x="153006" y="478982"/>
                  </a:lnTo>
                  <a:lnTo>
                    <a:pt x="195877" y="499468"/>
                  </a:lnTo>
                  <a:lnTo>
                    <a:pt x="242884" y="517367"/>
                  </a:lnTo>
                  <a:lnTo>
                    <a:pt x="293657" y="532473"/>
                  </a:lnTo>
                  <a:lnTo>
                    <a:pt x="347823" y="544581"/>
                  </a:lnTo>
                  <a:lnTo>
                    <a:pt x="405010" y="553484"/>
                  </a:lnTo>
                  <a:lnTo>
                    <a:pt x="464846" y="558976"/>
                  </a:lnTo>
                  <a:lnTo>
                    <a:pt x="526959" y="560853"/>
                  </a:lnTo>
                  <a:lnTo>
                    <a:pt x="585235" y="559410"/>
                  </a:lnTo>
                  <a:lnTo>
                    <a:pt x="641915" y="555136"/>
                  </a:lnTo>
                  <a:lnTo>
                    <a:pt x="696640" y="548116"/>
                  </a:lnTo>
                  <a:lnTo>
                    <a:pt x="749051" y="538435"/>
                  </a:lnTo>
                  <a:lnTo>
                    <a:pt x="798789" y="526176"/>
                  </a:lnTo>
                  <a:lnTo>
                    <a:pt x="845495" y="511425"/>
                  </a:lnTo>
                  <a:lnTo>
                    <a:pt x="888809" y="494266"/>
                  </a:lnTo>
                  <a:lnTo>
                    <a:pt x="928373" y="474783"/>
                  </a:lnTo>
                  <a:lnTo>
                    <a:pt x="963827" y="453061"/>
                  </a:lnTo>
                  <a:lnTo>
                    <a:pt x="994812" y="429183"/>
                  </a:lnTo>
                  <a:lnTo>
                    <a:pt x="1041938" y="375301"/>
                  </a:lnTo>
                  <a:lnTo>
                    <a:pt x="1066878" y="313813"/>
                  </a:lnTo>
                  <a:lnTo>
                    <a:pt x="1070131" y="280427"/>
                  </a:lnTo>
                  <a:lnTo>
                    <a:pt x="1067072" y="247011"/>
                  </a:lnTo>
                  <a:lnTo>
                    <a:pt x="1043428" y="185485"/>
                  </a:lnTo>
                  <a:lnTo>
                    <a:pt x="998261" y="131591"/>
                  </a:lnTo>
                  <a:lnTo>
                    <a:pt x="968296" y="107716"/>
                  </a:lnTo>
                  <a:lnTo>
                    <a:pt x="933780" y="85999"/>
                  </a:lnTo>
                  <a:lnTo>
                    <a:pt x="894989" y="66525"/>
                  </a:lnTo>
                  <a:lnTo>
                    <a:pt x="852198" y="49376"/>
                  </a:lnTo>
                  <a:lnTo>
                    <a:pt x="805685" y="34636"/>
                  </a:lnTo>
                  <a:lnTo>
                    <a:pt x="755726" y="22389"/>
                  </a:lnTo>
                  <a:lnTo>
                    <a:pt x="702598" y="12718"/>
                  </a:lnTo>
                  <a:lnTo>
                    <a:pt x="646576" y="5707"/>
                  </a:lnTo>
                  <a:lnTo>
                    <a:pt x="587938" y="1439"/>
                  </a:lnTo>
                  <a:lnTo>
                    <a:pt x="52695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5143" y="2427892"/>
              <a:ext cx="1070610" cy="561340"/>
            </a:xfrm>
            <a:custGeom>
              <a:avLst/>
              <a:gdLst/>
              <a:ahLst/>
              <a:cxnLst/>
              <a:rect l="l" t="t" r="r" b="b"/>
              <a:pathLst>
                <a:path w="1070609" h="561339">
                  <a:moveTo>
                    <a:pt x="0" y="280427"/>
                  </a:moveTo>
                  <a:lnTo>
                    <a:pt x="13731" y="344948"/>
                  </a:lnTo>
                  <a:lnTo>
                    <a:pt x="52938" y="404059"/>
                  </a:lnTo>
                  <a:lnTo>
                    <a:pt x="81165" y="431072"/>
                  </a:lnTo>
                  <a:lnTo>
                    <a:pt x="114645" y="456114"/>
                  </a:lnTo>
                  <a:lnTo>
                    <a:pt x="153007" y="478982"/>
                  </a:lnTo>
                  <a:lnTo>
                    <a:pt x="195877" y="499468"/>
                  </a:lnTo>
                  <a:lnTo>
                    <a:pt x="242885" y="517367"/>
                  </a:lnTo>
                  <a:lnTo>
                    <a:pt x="293658" y="532473"/>
                  </a:lnTo>
                  <a:lnTo>
                    <a:pt x="347823" y="544581"/>
                  </a:lnTo>
                  <a:lnTo>
                    <a:pt x="405010" y="553484"/>
                  </a:lnTo>
                  <a:lnTo>
                    <a:pt x="464846" y="558976"/>
                  </a:lnTo>
                  <a:lnTo>
                    <a:pt x="526959" y="560853"/>
                  </a:lnTo>
                  <a:lnTo>
                    <a:pt x="585235" y="559410"/>
                  </a:lnTo>
                  <a:lnTo>
                    <a:pt x="641915" y="555136"/>
                  </a:lnTo>
                  <a:lnTo>
                    <a:pt x="696640" y="548116"/>
                  </a:lnTo>
                  <a:lnTo>
                    <a:pt x="749052" y="538435"/>
                  </a:lnTo>
                  <a:lnTo>
                    <a:pt x="798790" y="526176"/>
                  </a:lnTo>
                  <a:lnTo>
                    <a:pt x="845495" y="511425"/>
                  </a:lnTo>
                  <a:lnTo>
                    <a:pt x="888810" y="494266"/>
                  </a:lnTo>
                  <a:lnTo>
                    <a:pt x="928373" y="474783"/>
                  </a:lnTo>
                  <a:lnTo>
                    <a:pt x="963827" y="453061"/>
                  </a:lnTo>
                  <a:lnTo>
                    <a:pt x="994812" y="429183"/>
                  </a:lnTo>
                  <a:lnTo>
                    <a:pt x="1041938" y="375301"/>
                  </a:lnTo>
                  <a:lnTo>
                    <a:pt x="1066879" y="313813"/>
                  </a:lnTo>
                  <a:lnTo>
                    <a:pt x="1070131" y="280427"/>
                  </a:lnTo>
                  <a:lnTo>
                    <a:pt x="1067124" y="247592"/>
                  </a:lnTo>
                  <a:lnTo>
                    <a:pt x="1067072" y="247011"/>
                  </a:lnTo>
                  <a:lnTo>
                    <a:pt x="1043429" y="185485"/>
                  </a:lnTo>
                  <a:lnTo>
                    <a:pt x="998261" y="131591"/>
                  </a:lnTo>
                  <a:lnTo>
                    <a:pt x="968297" y="107716"/>
                  </a:lnTo>
                  <a:lnTo>
                    <a:pt x="933780" y="85999"/>
                  </a:lnTo>
                  <a:lnTo>
                    <a:pt x="894989" y="66525"/>
                  </a:lnTo>
                  <a:lnTo>
                    <a:pt x="852198" y="49376"/>
                  </a:lnTo>
                  <a:lnTo>
                    <a:pt x="805686" y="34636"/>
                  </a:lnTo>
                  <a:lnTo>
                    <a:pt x="755727" y="22389"/>
                  </a:lnTo>
                  <a:lnTo>
                    <a:pt x="702598" y="12718"/>
                  </a:lnTo>
                  <a:lnTo>
                    <a:pt x="646576" y="5707"/>
                  </a:lnTo>
                  <a:lnTo>
                    <a:pt x="587938" y="1439"/>
                  </a:lnTo>
                  <a:lnTo>
                    <a:pt x="526960" y="0"/>
                  </a:lnTo>
                  <a:lnTo>
                    <a:pt x="462044" y="1875"/>
                  </a:lnTo>
                  <a:lnTo>
                    <a:pt x="400235" y="7368"/>
                  </a:lnTo>
                  <a:lnTo>
                    <a:pt x="341804" y="16271"/>
                  </a:lnTo>
                  <a:lnTo>
                    <a:pt x="287025" y="28378"/>
                  </a:lnTo>
                  <a:lnTo>
                    <a:pt x="236169" y="43485"/>
                  </a:lnTo>
                  <a:lnTo>
                    <a:pt x="189510" y="61384"/>
                  </a:lnTo>
                  <a:lnTo>
                    <a:pt x="147319" y="81870"/>
                  </a:lnTo>
                  <a:lnTo>
                    <a:pt x="109869" y="104738"/>
                  </a:lnTo>
                  <a:lnTo>
                    <a:pt x="77433" y="129781"/>
                  </a:lnTo>
                  <a:lnTo>
                    <a:pt x="50284" y="156794"/>
                  </a:lnTo>
                  <a:lnTo>
                    <a:pt x="12934" y="215906"/>
                  </a:lnTo>
                  <a:lnTo>
                    <a:pt x="3279" y="247593"/>
                  </a:lnTo>
                  <a:lnTo>
                    <a:pt x="0" y="280427"/>
                  </a:lnTo>
                </a:path>
              </a:pathLst>
            </a:custGeom>
            <a:ln w="488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4314" y="2957491"/>
              <a:ext cx="264160" cy="265430"/>
            </a:xfrm>
            <a:custGeom>
              <a:avLst/>
              <a:gdLst/>
              <a:ahLst/>
              <a:cxnLst/>
              <a:rect l="l" t="t" r="r" b="b"/>
              <a:pathLst>
                <a:path w="264160" h="265430">
                  <a:moveTo>
                    <a:pt x="0" y="124498"/>
                  </a:moveTo>
                  <a:lnTo>
                    <a:pt x="10636" y="179362"/>
                  </a:lnTo>
                  <a:lnTo>
                    <a:pt x="38677" y="223961"/>
                  </a:lnTo>
                  <a:lnTo>
                    <a:pt x="78320" y="253926"/>
                  </a:lnTo>
                  <a:lnTo>
                    <a:pt x="123765" y="264886"/>
                  </a:lnTo>
                  <a:lnTo>
                    <a:pt x="168225" y="259270"/>
                  </a:lnTo>
                  <a:lnTo>
                    <a:pt x="206636" y="242424"/>
                  </a:lnTo>
                  <a:lnTo>
                    <a:pt x="236797" y="214346"/>
                  </a:lnTo>
                  <a:lnTo>
                    <a:pt x="256507" y="175038"/>
                  </a:lnTo>
                  <a:lnTo>
                    <a:pt x="263567" y="124498"/>
                  </a:lnTo>
                  <a:lnTo>
                    <a:pt x="257947" y="81712"/>
                  </a:lnTo>
                  <a:lnTo>
                    <a:pt x="241115" y="47107"/>
                  </a:lnTo>
                  <a:lnTo>
                    <a:pt x="213113" y="21444"/>
                  </a:lnTo>
                  <a:lnTo>
                    <a:pt x="173982" y="5487"/>
                  </a:lnTo>
                  <a:lnTo>
                    <a:pt x="123764" y="0"/>
                  </a:lnTo>
                  <a:lnTo>
                    <a:pt x="71701" y="10734"/>
                  </a:lnTo>
                  <a:lnTo>
                    <a:pt x="32792" y="39003"/>
                  </a:lnTo>
                  <a:lnTo>
                    <a:pt x="8429" y="78894"/>
                  </a:lnTo>
                  <a:lnTo>
                    <a:pt x="0" y="124498"/>
                  </a:lnTo>
                </a:path>
              </a:pathLst>
            </a:custGeom>
            <a:ln w="4884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3310" y="3222378"/>
              <a:ext cx="589915" cy="514350"/>
            </a:xfrm>
            <a:custGeom>
              <a:avLst/>
              <a:gdLst/>
              <a:ahLst/>
              <a:cxnLst/>
              <a:rect l="l" t="t" r="r" b="b"/>
              <a:pathLst>
                <a:path w="589914" h="514350">
                  <a:moveTo>
                    <a:pt x="294769" y="0"/>
                  </a:moveTo>
                  <a:lnTo>
                    <a:pt x="294769" y="233631"/>
                  </a:lnTo>
                </a:path>
                <a:path w="589914" h="514350">
                  <a:moveTo>
                    <a:pt x="93085" y="61987"/>
                  </a:moveTo>
                  <a:lnTo>
                    <a:pt x="496454" y="61987"/>
                  </a:lnTo>
                </a:path>
                <a:path w="589914" h="514350">
                  <a:moveTo>
                    <a:pt x="0" y="514058"/>
                  </a:moveTo>
                  <a:lnTo>
                    <a:pt x="294769" y="233631"/>
                  </a:lnTo>
                  <a:lnTo>
                    <a:pt x="589365" y="514058"/>
                  </a:lnTo>
                </a:path>
              </a:pathLst>
            </a:custGeom>
            <a:ln w="31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90648" y="3863724"/>
            <a:ext cx="52260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600" spc="-10" dirty="0">
                <a:latin typeface="Arial MT"/>
                <a:cs typeface="Arial MT"/>
              </a:rPr>
              <a:t>Leitor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9245" y="3116034"/>
            <a:ext cx="152019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600" dirty="0">
                <a:latin typeface="Arial MT"/>
                <a:cs typeface="Arial MT"/>
              </a:rPr>
              <a:t>Emprestar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Livros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9642" y="3863724"/>
            <a:ext cx="94361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600" spc="-10" dirty="0">
                <a:latin typeface="Arial MT"/>
                <a:cs typeface="Arial MT"/>
              </a:rPr>
              <a:t>Atendente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30847" y="2793760"/>
            <a:ext cx="5571490" cy="2752090"/>
            <a:chOff x="2006847" y="2793760"/>
            <a:chExt cx="5571490" cy="2752090"/>
          </a:xfrm>
        </p:grpSpPr>
        <p:sp>
          <p:nvSpPr>
            <p:cNvPr id="15" name="object 15"/>
            <p:cNvSpPr/>
            <p:nvPr/>
          </p:nvSpPr>
          <p:spPr>
            <a:xfrm>
              <a:off x="2006847" y="2801562"/>
              <a:ext cx="4483100" cy="545465"/>
            </a:xfrm>
            <a:custGeom>
              <a:avLst/>
              <a:gdLst/>
              <a:ahLst/>
              <a:cxnLst/>
              <a:rect l="l" t="t" r="r" b="b"/>
              <a:pathLst>
                <a:path w="4483100" h="545464">
                  <a:moveTo>
                    <a:pt x="775413" y="545139"/>
                  </a:moveTo>
                  <a:lnTo>
                    <a:pt x="1566462" y="545139"/>
                  </a:lnTo>
                </a:path>
                <a:path w="4483100" h="545464">
                  <a:moveTo>
                    <a:pt x="775413" y="545139"/>
                  </a:moveTo>
                  <a:lnTo>
                    <a:pt x="0" y="545139"/>
                  </a:lnTo>
                </a:path>
                <a:path w="4483100" h="545464">
                  <a:moveTo>
                    <a:pt x="3319566" y="233980"/>
                  </a:moveTo>
                  <a:lnTo>
                    <a:pt x="4482608" y="0"/>
                  </a:lnTo>
                </a:path>
                <a:path w="4483100" h="545464">
                  <a:moveTo>
                    <a:pt x="3319566" y="233980"/>
                  </a:moveTo>
                  <a:lnTo>
                    <a:pt x="2140662" y="467611"/>
                  </a:lnTo>
                </a:path>
              </a:pathLst>
            </a:custGeom>
            <a:ln w="155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5144" y="4982242"/>
              <a:ext cx="1070610" cy="561340"/>
            </a:xfrm>
            <a:custGeom>
              <a:avLst/>
              <a:gdLst/>
              <a:ahLst/>
              <a:cxnLst/>
              <a:rect l="l" t="t" r="r" b="b"/>
              <a:pathLst>
                <a:path w="1070609" h="561339">
                  <a:moveTo>
                    <a:pt x="526959" y="0"/>
                  </a:moveTo>
                  <a:lnTo>
                    <a:pt x="462044" y="1876"/>
                  </a:lnTo>
                  <a:lnTo>
                    <a:pt x="400234" y="7369"/>
                  </a:lnTo>
                  <a:lnTo>
                    <a:pt x="341804" y="16272"/>
                  </a:lnTo>
                  <a:lnTo>
                    <a:pt x="287025" y="28380"/>
                  </a:lnTo>
                  <a:lnTo>
                    <a:pt x="236169" y="43487"/>
                  </a:lnTo>
                  <a:lnTo>
                    <a:pt x="189509" y="61388"/>
                  </a:lnTo>
                  <a:lnTo>
                    <a:pt x="147319" y="81875"/>
                  </a:lnTo>
                  <a:lnTo>
                    <a:pt x="109869" y="104745"/>
                  </a:lnTo>
                  <a:lnTo>
                    <a:pt x="77433" y="129791"/>
                  </a:lnTo>
                  <a:lnTo>
                    <a:pt x="50284" y="156807"/>
                  </a:lnTo>
                  <a:lnTo>
                    <a:pt x="12934" y="215928"/>
                  </a:lnTo>
                  <a:lnTo>
                    <a:pt x="0" y="280462"/>
                  </a:lnTo>
                  <a:lnTo>
                    <a:pt x="3494" y="313302"/>
                  </a:lnTo>
                  <a:lnTo>
                    <a:pt x="30342" y="375330"/>
                  </a:lnTo>
                  <a:lnTo>
                    <a:pt x="81164" y="431127"/>
                  </a:lnTo>
                  <a:lnTo>
                    <a:pt x="114645" y="456171"/>
                  </a:lnTo>
                  <a:lnTo>
                    <a:pt x="153006" y="479039"/>
                  </a:lnTo>
                  <a:lnTo>
                    <a:pt x="195876" y="499525"/>
                  </a:lnTo>
                  <a:lnTo>
                    <a:pt x="242884" y="517424"/>
                  </a:lnTo>
                  <a:lnTo>
                    <a:pt x="293657" y="532529"/>
                  </a:lnTo>
                  <a:lnTo>
                    <a:pt x="347823" y="544636"/>
                  </a:lnTo>
                  <a:lnTo>
                    <a:pt x="405010" y="553538"/>
                  </a:lnTo>
                  <a:lnTo>
                    <a:pt x="464846" y="559030"/>
                  </a:lnTo>
                  <a:lnTo>
                    <a:pt x="526959" y="560907"/>
                  </a:lnTo>
                  <a:lnTo>
                    <a:pt x="585235" y="559464"/>
                  </a:lnTo>
                  <a:lnTo>
                    <a:pt x="641915" y="555193"/>
                  </a:lnTo>
                  <a:lnTo>
                    <a:pt x="696640" y="548176"/>
                  </a:lnTo>
                  <a:lnTo>
                    <a:pt x="749051" y="538499"/>
                  </a:lnTo>
                  <a:lnTo>
                    <a:pt x="798790" y="526245"/>
                  </a:lnTo>
                  <a:lnTo>
                    <a:pt x="845495" y="511498"/>
                  </a:lnTo>
                  <a:lnTo>
                    <a:pt x="888810" y="494342"/>
                  </a:lnTo>
                  <a:lnTo>
                    <a:pt x="928373" y="474862"/>
                  </a:lnTo>
                  <a:lnTo>
                    <a:pt x="963827" y="453140"/>
                  </a:lnTo>
                  <a:lnTo>
                    <a:pt x="994812" y="429262"/>
                  </a:lnTo>
                  <a:lnTo>
                    <a:pt x="1041938" y="375372"/>
                  </a:lnTo>
                  <a:lnTo>
                    <a:pt x="1066878" y="313863"/>
                  </a:lnTo>
                  <a:lnTo>
                    <a:pt x="1070131" y="280462"/>
                  </a:lnTo>
                  <a:lnTo>
                    <a:pt x="1067072" y="247057"/>
                  </a:lnTo>
                  <a:lnTo>
                    <a:pt x="1043428" y="185543"/>
                  </a:lnTo>
                  <a:lnTo>
                    <a:pt x="998260" y="131649"/>
                  </a:lnTo>
                  <a:lnTo>
                    <a:pt x="968296" y="107770"/>
                  </a:lnTo>
                  <a:lnTo>
                    <a:pt x="933779" y="86047"/>
                  </a:lnTo>
                  <a:lnTo>
                    <a:pt x="894988" y="66566"/>
                  </a:lnTo>
                  <a:lnTo>
                    <a:pt x="852198" y="49409"/>
                  </a:lnTo>
                  <a:lnTo>
                    <a:pt x="805685" y="34662"/>
                  </a:lnTo>
                  <a:lnTo>
                    <a:pt x="755726" y="22407"/>
                  </a:lnTo>
                  <a:lnTo>
                    <a:pt x="702597" y="12730"/>
                  </a:lnTo>
                  <a:lnTo>
                    <a:pt x="646576" y="5714"/>
                  </a:lnTo>
                  <a:lnTo>
                    <a:pt x="587937" y="1442"/>
                  </a:lnTo>
                  <a:lnTo>
                    <a:pt x="52695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143" y="4982242"/>
              <a:ext cx="1070610" cy="561340"/>
            </a:xfrm>
            <a:custGeom>
              <a:avLst/>
              <a:gdLst/>
              <a:ahLst/>
              <a:cxnLst/>
              <a:rect l="l" t="t" r="r" b="b"/>
              <a:pathLst>
                <a:path w="1070609" h="561339">
                  <a:moveTo>
                    <a:pt x="0" y="280462"/>
                  </a:moveTo>
                  <a:lnTo>
                    <a:pt x="13730" y="344995"/>
                  </a:lnTo>
                  <a:lnTo>
                    <a:pt x="52937" y="404113"/>
                  </a:lnTo>
                  <a:lnTo>
                    <a:pt x="81165" y="431127"/>
                  </a:lnTo>
                  <a:lnTo>
                    <a:pt x="114645" y="456171"/>
                  </a:lnTo>
                  <a:lnTo>
                    <a:pt x="153006" y="479039"/>
                  </a:lnTo>
                  <a:lnTo>
                    <a:pt x="195877" y="499525"/>
                  </a:lnTo>
                  <a:lnTo>
                    <a:pt x="242885" y="517424"/>
                  </a:lnTo>
                  <a:lnTo>
                    <a:pt x="293657" y="532529"/>
                  </a:lnTo>
                  <a:lnTo>
                    <a:pt x="347823" y="544636"/>
                  </a:lnTo>
                  <a:lnTo>
                    <a:pt x="405010" y="553538"/>
                  </a:lnTo>
                  <a:lnTo>
                    <a:pt x="464846" y="559030"/>
                  </a:lnTo>
                  <a:lnTo>
                    <a:pt x="526959" y="560907"/>
                  </a:lnTo>
                  <a:lnTo>
                    <a:pt x="585235" y="559464"/>
                  </a:lnTo>
                  <a:lnTo>
                    <a:pt x="641915" y="555193"/>
                  </a:lnTo>
                  <a:lnTo>
                    <a:pt x="696640" y="548176"/>
                  </a:lnTo>
                  <a:lnTo>
                    <a:pt x="749052" y="538499"/>
                  </a:lnTo>
                  <a:lnTo>
                    <a:pt x="798790" y="526245"/>
                  </a:lnTo>
                  <a:lnTo>
                    <a:pt x="845496" y="511498"/>
                  </a:lnTo>
                  <a:lnTo>
                    <a:pt x="888810" y="494342"/>
                  </a:lnTo>
                  <a:lnTo>
                    <a:pt x="928374" y="474862"/>
                  </a:lnTo>
                  <a:lnTo>
                    <a:pt x="963828" y="453140"/>
                  </a:lnTo>
                  <a:lnTo>
                    <a:pt x="994813" y="429262"/>
                  </a:lnTo>
                  <a:lnTo>
                    <a:pt x="1041939" y="375372"/>
                  </a:lnTo>
                  <a:lnTo>
                    <a:pt x="1066879" y="313863"/>
                  </a:lnTo>
                  <a:lnTo>
                    <a:pt x="1070131" y="280462"/>
                  </a:lnTo>
                  <a:lnTo>
                    <a:pt x="1067123" y="247621"/>
                  </a:lnTo>
                  <a:lnTo>
                    <a:pt x="1067072" y="247057"/>
                  </a:lnTo>
                  <a:lnTo>
                    <a:pt x="1043428" y="185543"/>
                  </a:lnTo>
                  <a:lnTo>
                    <a:pt x="998261" y="131649"/>
                  </a:lnTo>
                  <a:lnTo>
                    <a:pt x="968296" y="107770"/>
                  </a:lnTo>
                  <a:lnTo>
                    <a:pt x="933780" y="86047"/>
                  </a:lnTo>
                  <a:lnTo>
                    <a:pt x="894988" y="66566"/>
                  </a:lnTo>
                  <a:lnTo>
                    <a:pt x="852198" y="49409"/>
                  </a:lnTo>
                  <a:lnTo>
                    <a:pt x="805685" y="34662"/>
                  </a:lnTo>
                  <a:lnTo>
                    <a:pt x="755726" y="22407"/>
                  </a:lnTo>
                  <a:lnTo>
                    <a:pt x="702598" y="12730"/>
                  </a:lnTo>
                  <a:lnTo>
                    <a:pt x="646576" y="5714"/>
                  </a:lnTo>
                  <a:lnTo>
                    <a:pt x="587938" y="1442"/>
                  </a:lnTo>
                  <a:lnTo>
                    <a:pt x="526960" y="0"/>
                  </a:lnTo>
                  <a:lnTo>
                    <a:pt x="462044" y="1876"/>
                  </a:lnTo>
                  <a:lnTo>
                    <a:pt x="400235" y="7369"/>
                  </a:lnTo>
                  <a:lnTo>
                    <a:pt x="341804" y="16272"/>
                  </a:lnTo>
                  <a:lnTo>
                    <a:pt x="287025" y="28380"/>
                  </a:lnTo>
                  <a:lnTo>
                    <a:pt x="236169" y="43487"/>
                  </a:lnTo>
                  <a:lnTo>
                    <a:pt x="189510" y="61388"/>
                  </a:lnTo>
                  <a:lnTo>
                    <a:pt x="147319" y="81875"/>
                  </a:lnTo>
                  <a:lnTo>
                    <a:pt x="109869" y="104745"/>
                  </a:lnTo>
                  <a:lnTo>
                    <a:pt x="77434" y="129791"/>
                  </a:lnTo>
                  <a:lnTo>
                    <a:pt x="50284" y="156807"/>
                  </a:lnTo>
                  <a:lnTo>
                    <a:pt x="12934" y="215928"/>
                  </a:lnTo>
                  <a:lnTo>
                    <a:pt x="3279" y="247621"/>
                  </a:lnTo>
                  <a:lnTo>
                    <a:pt x="0" y="280462"/>
                  </a:lnTo>
                </a:path>
              </a:pathLst>
            </a:custGeom>
            <a:ln w="488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509" y="3517996"/>
              <a:ext cx="2435225" cy="1449070"/>
            </a:xfrm>
            <a:custGeom>
              <a:avLst/>
              <a:gdLst/>
              <a:ahLst/>
              <a:cxnLst/>
              <a:rect l="l" t="t" r="r" b="b"/>
              <a:pathLst>
                <a:path w="2435225" h="1449070">
                  <a:moveTo>
                    <a:pt x="1209584" y="716434"/>
                  </a:moveTo>
                  <a:lnTo>
                    <a:pt x="2435031" y="1448653"/>
                  </a:lnTo>
                </a:path>
                <a:path w="2435225" h="1449070">
                  <a:moveTo>
                    <a:pt x="1209584" y="716434"/>
                  </a:moveTo>
                  <a:lnTo>
                    <a:pt x="0" y="0"/>
                  </a:lnTo>
                </a:path>
              </a:pathLst>
            </a:custGeom>
            <a:ln w="155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32103" y="3517996"/>
              <a:ext cx="0" cy="1449070"/>
            </a:xfrm>
            <a:custGeom>
              <a:avLst/>
              <a:gdLst/>
              <a:ahLst/>
              <a:cxnLst/>
              <a:rect l="l" t="t" r="r" b="b"/>
              <a:pathLst>
                <a:path h="1449070">
                  <a:moveTo>
                    <a:pt x="0" y="14486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70219" y="3517996"/>
              <a:ext cx="140335" cy="187325"/>
            </a:xfrm>
            <a:custGeom>
              <a:avLst/>
              <a:gdLst/>
              <a:ahLst/>
              <a:cxnLst/>
              <a:rect l="l" t="t" r="r" b="b"/>
              <a:pathLst>
                <a:path w="140334" h="187325">
                  <a:moveTo>
                    <a:pt x="61884" y="0"/>
                  </a:moveTo>
                  <a:lnTo>
                    <a:pt x="139803" y="187184"/>
                  </a:lnTo>
                </a:path>
                <a:path w="140334" h="187325">
                  <a:moveTo>
                    <a:pt x="61884" y="0"/>
                  </a:moveTo>
                  <a:lnTo>
                    <a:pt x="0" y="187184"/>
                  </a:lnTo>
                </a:path>
              </a:pathLst>
            </a:custGeom>
            <a:ln w="155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64674" y="5670455"/>
            <a:ext cx="239839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600" dirty="0">
                <a:latin typeface="Arial MT"/>
                <a:cs typeface="Arial MT"/>
              </a:rPr>
              <a:t>Emprestar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sem </a:t>
            </a:r>
            <a:r>
              <a:rPr sz="1600" spc="-10" dirty="0">
                <a:latin typeface="Arial MT"/>
                <a:cs typeface="Arial MT"/>
              </a:rPr>
              <a:t>carteirinha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30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894" y="4035019"/>
            <a:ext cx="112585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600" spc="-10" dirty="0">
                <a:latin typeface="Arial MT"/>
                <a:cs typeface="Arial MT"/>
              </a:rPr>
              <a:t>&lt;&lt;extend&gt;&gt;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7" y="360998"/>
            <a:ext cx="6852920" cy="1356360"/>
          </a:xfrm>
          <a:prstGeom prst="rect">
            <a:avLst/>
          </a:prstGeom>
        </p:spPr>
        <p:txBody>
          <a:bodyPr vert="horz" wrap="square" lIns="0" tIns="35560" rIns="0" bIns="0" rtlCol="0" anchor="ctr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  <a:tabLst>
                <a:tab pos="1585595" algn="l"/>
                <a:tab pos="3853815" algn="l"/>
              </a:tabLst>
            </a:pPr>
            <a:r>
              <a:rPr spc="-10" dirty="0"/>
              <a:t>Outro</a:t>
            </a:r>
            <a:r>
              <a:rPr dirty="0"/>
              <a:t>	</a:t>
            </a:r>
            <a:r>
              <a:rPr spc="-10" dirty="0"/>
              <a:t>Exemplo</a:t>
            </a:r>
            <a:r>
              <a:rPr dirty="0"/>
              <a:t>	de</a:t>
            </a:r>
            <a:r>
              <a:rPr spc="-45" dirty="0"/>
              <a:t> </a:t>
            </a:r>
            <a:r>
              <a:rPr dirty="0"/>
              <a:t>include</a:t>
            </a:r>
            <a:r>
              <a:rPr spc="-40" dirty="0"/>
              <a:t> </a:t>
            </a:r>
            <a:r>
              <a:rPr spc="-50" dirty="0"/>
              <a:t>e </a:t>
            </a:r>
            <a:r>
              <a:rPr spc="-10" dirty="0"/>
              <a:t>extend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15771" y="2223506"/>
            <a:ext cx="389890" cy="795020"/>
            <a:chOff x="891771" y="2223506"/>
            <a:chExt cx="389890" cy="795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703" y="2230985"/>
              <a:ext cx="239474" cy="2396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9252" y="2230985"/>
              <a:ext cx="375285" cy="779780"/>
            </a:xfrm>
            <a:custGeom>
              <a:avLst/>
              <a:gdLst/>
              <a:ahLst/>
              <a:cxnLst/>
              <a:rect l="l" t="t" r="r" b="b"/>
              <a:pathLst>
                <a:path w="375284" h="779780">
                  <a:moveTo>
                    <a:pt x="60450" y="119589"/>
                  </a:moveTo>
                  <a:lnTo>
                    <a:pt x="70739" y="163875"/>
                  </a:lnTo>
                  <a:lnTo>
                    <a:pt x="97864" y="202311"/>
                  </a:lnTo>
                  <a:lnTo>
                    <a:pt x="136216" y="229402"/>
                  </a:lnTo>
                  <a:lnTo>
                    <a:pt x="180187" y="239653"/>
                  </a:lnTo>
                  <a:lnTo>
                    <a:pt x="224158" y="231504"/>
                  </a:lnTo>
                  <a:lnTo>
                    <a:pt x="262511" y="207917"/>
                  </a:lnTo>
                  <a:lnTo>
                    <a:pt x="289636" y="170182"/>
                  </a:lnTo>
                  <a:lnTo>
                    <a:pt x="299925" y="119589"/>
                  </a:lnTo>
                  <a:lnTo>
                    <a:pt x="291742" y="69371"/>
                  </a:lnTo>
                  <a:lnTo>
                    <a:pt x="268125" y="31765"/>
                  </a:lnTo>
                  <a:lnTo>
                    <a:pt x="230474" y="8175"/>
                  </a:lnTo>
                  <a:lnTo>
                    <a:pt x="180187" y="0"/>
                  </a:lnTo>
                  <a:lnTo>
                    <a:pt x="129901" y="10277"/>
                  </a:lnTo>
                  <a:lnTo>
                    <a:pt x="92250" y="37371"/>
                  </a:lnTo>
                  <a:lnTo>
                    <a:pt x="68633" y="75677"/>
                  </a:lnTo>
                  <a:lnTo>
                    <a:pt x="60450" y="119589"/>
                  </a:lnTo>
                  <a:close/>
                </a:path>
                <a:path w="375284" h="779780">
                  <a:moveTo>
                    <a:pt x="180187" y="254602"/>
                  </a:moveTo>
                  <a:lnTo>
                    <a:pt x="180187" y="509916"/>
                  </a:lnTo>
                </a:path>
                <a:path w="375284" h="779780">
                  <a:moveTo>
                    <a:pt x="45480" y="345006"/>
                  </a:moveTo>
                  <a:lnTo>
                    <a:pt x="329865" y="345006"/>
                  </a:lnTo>
                </a:path>
                <a:path w="375284" h="779780">
                  <a:moveTo>
                    <a:pt x="180187" y="509916"/>
                  </a:moveTo>
                  <a:lnTo>
                    <a:pt x="0" y="779467"/>
                  </a:lnTo>
                </a:path>
                <a:path w="375284" h="779780">
                  <a:moveTo>
                    <a:pt x="180187" y="509916"/>
                  </a:moveTo>
                  <a:lnTo>
                    <a:pt x="374775" y="779467"/>
                  </a:lnTo>
                </a:path>
              </a:pathLst>
            </a:custGeom>
            <a:ln w="1495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65642" y="3072653"/>
            <a:ext cx="5016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-10" dirty="0">
                <a:latin typeface="Tahoma"/>
                <a:cs typeface="Tahoma"/>
              </a:rPr>
              <a:t>Aluno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54555" y="2448071"/>
            <a:ext cx="3793490" cy="661035"/>
            <a:chOff x="3530555" y="2448070"/>
            <a:chExt cx="3793490" cy="661035"/>
          </a:xfrm>
        </p:grpSpPr>
        <p:sp>
          <p:nvSpPr>
            <p:cNvPr id="8" name="object 8"/>
            <p:cNvSpPr/>
            <p:nvPr/>
          </p:nvSpPr>
          <p:spPr>
            <a:xfrm>
              <a:off x="3538175" y="2455904"/>
              <a:ext cx="3778250" cy="645160"/>
            </a:xfrm>
            <a:custGeom>
              <a:avLst/>
              <a:gdLst/>
              <a:ahLst/>
              <a:cxnLst/>
              <a:rect l="l" t="t" r="r" b="b"/>
              <a:pathLst>
                <a:path w="3778250" h="645160">
                  <a:moveTo>
                    <a:pt x="1966305" y="0"/>
                  </a:moveTo>
                  <a:lnTo>
                    <a:pt x="1811409" y="26"/>
                  </a:lnTo>
                  <a:lnTo>
                    <a:pt x="1734876" y="740"/>
                  </a:lnTo>
                  <a:lnTo>
                    <a:pt x="1659301" y="1922"/>
                  </a:lnTo>
                  <a:lnTo>
                    <a:pt x="1584734" y="3563"/>
                  </a:lnTo>
                  <a:lnTo>
                    <a:pt x="1511227" y="5655"/>
                  </a:lnTo>
                  <a:lnTo>
                    <a:pt x="1438830" y="8191"/>
                  </a:lnTo>
                  <a:lnTo>
                    <a:pt x="1367594" y="11162"/>
                  </a:lnTo>
                  <a:lnTo>
                    <a:pt x="1297570" y="14560"/>
                  </a:lnTo>
                  <a:lnTo>
                    <a:pt x="1228809" y="18378"/>
                  </a:lnTo>
                  <a:lnTo>
                    <a:pt x="1161363" y="22608"/>
                  </a:lnTo>
                  <a:lnTo>
                    <a:pt x="1095281" y="27241"/>
                  </a:lnTo>
                  <a:lnTo>
                    <a:pt x="1030615" y="32271"/>
                  </a:lnTo>
                  <a:lnTo>
                    <a:pt x="967416" y="37688"/>
                  </a:lnTo>
                  <a:lnTo>
                    <a:pt x="905734" y="43486"/>
                  </a:lnTo>
                  <a:lnTo>
                    <a:pt x="845621" y="49656"/>
                  </a:lnTo>
                  <a:lnTo>
                    <a:pt x="787127" y="56190"/>
                  </a:lnTo>
                  <a:lnTo>
                    <a:pt x="730303" y="63081"/>
                  </a:lnTo>
                  <a:lnTo>
                    <a:pt x="675201" y="70321"/>
                  </a:lnTo>
                  <a:lnTo>
                    <a:pt x="621871" y="77901"/>
                  </a:lnTo>
                  <a:lnTo>
                    <a:pt x="570364" y="85814"/>
                  </a:lnTo>
                  <a:lnTo>
                    <a:pt x="520731" y="94052"/>
                  </a:lnTo>
                  <a:lnTo>
                    <a:pt x="473022" y="102607"/>
                  </a:lnTo>
                  <a:lnTo>
                    <a:pt x="427290" y="111471"/>
                  </a:lnTo>
                  <a:lnTo>
                    <a:pt x="383584" y="120637"/>
                  </a:lnTo>
                  <a:lnTo>
                    <a:pt x="341956" y="130095"/>
                  </a:lnTo>
                  <a:lnTo>
                    <a:pt x="302456" y="139840"/>
                  </a:lnTo>
                  <a:lnTo>
                    <a:pt x="265136" y="149861"/>
                  </a:lnTo>
                  <a:lnTo>
                    <a:pt x="197237" y="170706"/>
                  </a:lnTo>
                  <a:lnTo>
                    <a:pt x="138667" y="192567"/>
                  </a:lnTo>
                  <a:lnTo>
                    <a:pt x="89833" y="215380"/>
                  </a:lnTo>
                  <a:lnTo>
                    <a:pt x="51142" y="239082"/>
                  </a:lnTo>
                  <a:lnTo>
                    <a:pt x="13014" y="276165"/>
                  </a:lnTo>
                  <a:lnTo>
                    <a:pt x="0" y="314895"/>
                  </a:lnTo>
                  <a:lnTo>
                    <a:pt x="1489" y="328000"/>
                  </a:lnTo>
                  <a:lnTo>
                    <a:pt x="23387" y="366577"/>
                  </a:lnTo>
                  <a:lnTo>
                    <a:pt x="70280" y="403824"/>
                  </a:lnTo>
                  <a:lnTo>
                    <a:pt x="114697" y="427776"/>
                  </a:lnTo>
                  <a:lnTo>
                    <a:pt x="169126" y="450926"/>
                  </a:lnTo>
                  <a:lnTo>
                    <a:pt x="233130" y="473192"/>
                  </a:lnTo>
                  <a:lnTo>
                    <a:pt x="306268" y="494488"/>
                  </a:lnTo>
                  <a:lnTo>
                    <a:pt x="346126" y="504747"/>
                  </a:lnTo>
                  <a:lnTo>
                    <a:pt x="388104" y="514731"/>
                  </a:lnTo>
                  <a:lnTo>
                    <a:pt x="432146" y="524432"/>
                  </a:lnTo>
                  <a:lnTo>
                    <a:pt x="478198" y="533838"/>
                  </a:lnTo>
                  <a:lnTo>
                    <a:pt x="526204" y="542938"/>
                  </a:lnTo>
                  <a:lnTo>
                    <a:pt x="576111" y="551723"/>
                  </a:lnTo>
                  <a:lnTo>
                    <a:pt x="627863" y="560181"/>
                  </a:lnTo>
                  <a:lnTo>
                    <a:pt x="681406" y="568303"/>
                  </a:lnTo>
                  <a:lnTo>
                    <a:pt x="736684" y="576078"/>
                  </a:lnTo>
                  <a:lnTo>
                    <a:pt x="793643" y="583495"/>
                  </a:lnTo>
                  <a:lnTo>
                    <a:pt x="852228" y="590543"/>
                  </a:lnTo>
                  <a:lnTo>
                    <a:pt x="912384" y="597213"/>
                  </a:lnTo>
                  <a:lnTo>
                    <a:pt x="974057" y="603494"/>
                  </a:lnTo>
                  <a:lnTo>
                    <a:pt x="1037191" y="609375"/>
                  </a:lnTo>
                  <a:lnTo>
                    <a:pt x="1101732" y="614846"/>
                  </a:lnTo>
                  <a:lnTo>
                    <a:pt x="1167625" y="619896"/>
                  </a:lnTo>
                  <a:lnTo>
                    <a:pt x="1234815" y="624515"/>
                  </a:lnTo>
                  <a:lnTo>
                    <a:pt x="1303247" y="628692"/>
                  </a:lnTo>
                  <a:lnTo>
                    <a:pt x="1372867" y="632418"/>
                  </a:lnTo>
                  <a:lnTo>
                    <a:pt x="1443619" y="635680"/>
                  </a:lnTo>
                  <a:lnTo>
                    <a:pt x="1515449" y="638470"/>
                  </a:lnTo>
                  <a:lnTo>
                    <a:pt x="1588302" y="640775"/>
                  </a:lnTo>
                  <a:lnTo>
                    <a:pt x="1662124" y="642587"/>
                  </a:lnTo>
                  <a:lnTo>
                    <a:pt x="1736858" y="643894"/>
                  </a:lnTo>
                  <a:lnTo>
                    <a:pt x="1812451" y="644686"/>
                  </a:lnTo>
                  <a:lnTo>
                    <a:pt x="1888848" y="644952"/>
                  </a:lnTo>
                  <a:lnTo>
                    <a:pt x="1965262" y="644712"/>
                  </a:lnTo>
                  <a:lnTo>
                    <a:pt x="2040872" y="643996"/>
                  </a:lnTo>
                  <a:lnTo>
                    <a:pt x="2115622" y="642810"/>
                  </a:lnTo>
                  <a:lnTo>
                    <a:pt x="2189458" y="641161"/>
                  </a:lnTo>
                  <a:lnTo>
                    <a:pt x="2262324" y="639055"/>
                  </a:lnTo>
                  <a:lnTo>
                    <a:pt x="2334168" y="636500"/>
                  </a:lnTo>
                  <a:lnTo>
                    <a:pt x="2404932" y="633502"/>
                  </a:lnTo>
                  <a:lnTo>
                    <a:pt x="2474563" y="630067"/>
                  </a:lnTo>
                  <a:lnTo>
                    <a:pt x="2543007" y="626202"/>
                  </a:lnTo>
                  <a:lnTo>
                    <a:pt x="2610207" y="621913"/>
                  </a:lnTo>
                  <a:lnTo>
                    <a:pt x="2676109" y="617208"/>
                  </a:lnTo>
                  <a:lnTo>
                    <a:pt x="2740659" y="612092"/>
                  </a:lnTo>
                  <a:lnTo>
                    <a:pt x="2803802" y="606573"/>
                  </a:lnTo>
                  <a:lnTo>
                    <a:pt x="2865482" y="600657"/>
                  </a:lnTo>
                  <a:lnTo>
                    <a:pt x="2925646" y="594350"/>
                  </a:lnTo>
                  <a:lnTo>
                    <a:pt x="2984237" y="587659"/>
                  </a:lnTo>
                  <a:lnTo>
                    <a:pt x="3041203" y="580591"/>
                  </a:lnTo>
                  <a:lnTo>
                    <a:pt x="3096487" y="573152"/>
                  </a:lnTo>
                  <a:lnTo>
                    <a:pt x="3150034" y="565349"/>
                  </a:lnTo>
                  <a:lnTo>
                    <a:pt x="3201791" y="557189"/>
                  </a:lnTo>
                  <a:lnTo>
                    <a:pt x="3251702" y="548677"/>
                  </a:lnTo>
                  <a:lnTo>
                    <a:pt x="3299713" y="539821"/>
                  </a:lnTo>
                  <a:lnTo>
                    <a:pt x="3345768" y="530628"/>
                  </a:lnTo>
                  <a:lnTo>
                    <a:pt x="3389814" y="521103"/>
                  </a:lnTo>
                  <a:lnTo>
                    <a:pt x="3431794" y="511254"/>
                  </a:lnTo>
                  <a:lnTo>
                    <a:pt x="3471654" y="501086"/>
                  </a:lnTo>
                  <a:lnTo>
                    <a:pt x="3509341" y="490607"/>
                  </a:lnTo>
                  <a:lnTo>
                    <a:pt x="3577970" y="468742"/>
                  </a:lnTo>
                  <a:lnTo>
                    <a:pt x="3637244" y="445710"/>
                  </a:lnTo>
                  <a:lnTo>
                    <a:pt x="3686724" y="421563"/>
                  </a:lnTo>
                  <a:lnTo>
                    <a:pt x="3725971" y="396356"/>
                  </a:lnTo>
                  <a:lnTo>
                    <a:pt x="3754548" y="370141"/>
                  </a:lnTo>
                  <a:lnTo>
                    <a:pt x="3776446" y="329041"/>
                  </a:lnTo>
                  <a:lnTo>
                    <a:pt x="3777935" y="314895"/>
                  </a:lnTo>
                  <a:lnTo>
                    <a:pt x="3776472" y="300774"/>
                  </a:lnTo>
                  <a:lnTo>
                    <a:pt x="3754933" y="260048"/>
                  </a:lnTo>
                  <a:lnTo>
                    <a:pt x="3726792" y="234300"/>
                  </a:lnTo>
                  <a:lnTo>
                    <a:pt x="3688100" y="209711"/>
                  </a:lnTo>
                  <a:lnTo>
                    <a:pt x="3639264" y="186314"/>
                  </a:lnTo>
                  <a:lnTo>
                    <a:pt x="3580691" y="164139"/>
                  </a:lnTo>
                  <a:lnTo>
                    <a:pt x="3512789" y="143220"/>
                  </a:lnTo>
                  <a:lnTo>
                    <a:pt x="3475466" y="133242"/>
                  </a:lnTo>
                  <a:lnTo>
                    <a:pt x="3435964" y="123588"/>
                  </a:lnTo>
                  <a:lnTo>
                    <a:pt x="3394333" y="114265"/>
                  </a:lnTo>
                  <a:lnTo>
                    <a:pt x="3350624" y="105275"/>
                  </a:lnTo>
                  <a:lnTo>
                    <a:pt x="3304888" y="96623"/>
                  </a:lnTo>
                  <a:lnTo>
                    <a:pt x="3257176" y="88313"/>
                  </a:lnTo>
                  <a:lnTo>
                    <a:pt x="3207539" y="80348"/>
                  </a:lnTo>
                  <a:lnTo>
                    <a:pt x="3156027" y="72733"/>
                  </a:lnTo>
                  <a:lnTo>
                    <a:pt x="3102691" y="65472"/>
                  </a:lnTo>
                  <a:lnTo>
                    <a:pt x="3047583" y="58568"/>
                  </a:lnTo>
                  <a:lnTo>
                    <a:pt x="2990754" y="52026"/>
                  </a:lnTo>
                  <a:lnTo>
                    <a:pt x="2932253" y="45850"/>
                  </a:lnTo>
                  <a:lnTo>
                    <a:pt x="2872133" y="40043"/>
                  </a:lnTo>
                  <a:lnTo>
                    <a:pt x="2810443" y="34609"/>
                  </a:lnTo>
                  <a:lnTo>
                    <a:pt x="2747235" y="29554"/>
                  </a:lnTo>
                  <a:lnTo>
                    <a:pt x="2682560" y="24879"/>
                  </a:lnTo>
                  <a:lnTo>
                    <a:pt x="2549012" y="16691"/>
                  </a:lnTo>
                  <a:lnTo>
                    <a:pt x="2410205" y="10078"/>
                  </a:lnTo>
                  <a:lnTo>
                    <a:pt x="2266547" y="5070"/>
                  </a:lnTo>
                  <a:lnTo>
                    <a:pt x="2118444" y="1700"/>
                  </a:lnTo>
                  <a:lnTo>
                    <a:pt x="1966305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8175" y="2455690"/>
              <a:ext cx="3778250" cy="645795"/>
            </a:xfrm>
            <a:custGeom>
              <a:avLst/>
              <a:gdLst/>
              <a:ahLst/>
              <a:cxnLst/>
              <a:rect l="l" t="t" r="r" b="b"/>
              <a:pathLst>
                <a:path w="3778250" h="645794">
                  <a:moveTo>
                    <a:pt x="0" y="315109"/>
                  </a:moveTo>
                  <a:lnTo>
                    <a:pt x="13237" y="354066"/>
                  </a:lnTo>
                  <a:lnTo>
                    <a:pt x="51963" y="391788"/>
                  </a:lnTo>
                  <a:lnTo>
                    <a:pt x="91209" y="416109"/>
                  </a:lnTo>
                  <a:lnTo>
                    <a:pt x="140687" y="439670"/>
                  </a:lnTo>
                  <a:lnTo>
                    <a:pt x="199958" y="462389"/>
                  </a:lnTo>
                  <a:lnTo>
                    <a:pt x="268584" y="484180"/>
                  </a:lnTo>
                  <a:lnTo>
                    <a:pt x="306268" y="494702"/>
                  </a:lnTo>
                  <a:lnTo>
                    <a:pt x="346126" y="504961"/>
                  </a:lnTo>
                  <a:lnTo>
                    <a:pt x="388104" y="514945"/>
                  </a:lnTo>
                  <a:lnTo>
                    <a:pt x="432146" y="524646"/>
                  </a:lnTo>
                  <a:lnTo>
                    <a:pt x="478198" y="534052"/>
                  </a:lnTo>
                  <a:lnTo>
                    <a:pt x="526204" y="543152"/>
                  </a:lnTo>
                  <a:lnTo>
                    <a:pt x="576111" y="551937"/>
                  </a:lnTo>
                  <a:lnTo>
                    <a:pt x="627863" y="560395"/>
                  </a:lnTo>
                  <a:lnTo>
                    <a:pt x="681406" y="568517"/>
                  </a:lnTo>
                  <a:lnTo>
                    <a:pt x="736684" y="576292"/>
                  </a:lnTo>
                  <a:lnTo>
                    <a:pt x="793643" y="583709"/>
                  </a:lnTo>
                  <a:lnTo>
                    <a:pt x="852228" y="590757"/>
                  </a:lnTo>
                  <a:lnTo>
                    <a:pt x="912384" y="597427"/>
                  </a:lnTo>
                  <a:lnTo>
                    <a:pt x="974057" y="603708"/>
                  </a:lnTo>
                  <a:lnTo>
                    <a:pt x="1037191" y="609589"/>
                  </a:lnTo>
                  <a:lnTo>
                    <a:pt x="1101732" y="615060"/>
                  </a:lnTo>
                  <a:lnTo>
                    <a:pt x="1167625" y="620110"/>
                  </a:lnTo>
                  <a:lnTo>
                    <a:pt x="1234815" y="624729"/>
                  </a:lnTo>
                  <a:lnTo>
                    <a:pt x="1303247" y="628906"/>
                  </a:lnTo>
                  <a:lnTo>
                    <a:pt x="1372867" y="632632"/>
                  </a:lnTo>
                  <a:lnTo>
                    <a:pt x="1443619" y="635894"/>
                  </a:lnTo>
                  <a:lnTo>
                    <a:pt x="1515449" y="638684"/>
                  </a:lnTo>
                  <a:lnTo>
                    <a:pt x="1588302" y="640990"/>
                  </a:lnTo>
                  <a:lnTo>
                    <a:pt x="1662124" y="642801"/>
                  </a:lnTo>
                  <a:lnTo>
                    <a:pt x="1736858" y="644108"/>
                  </a:lnTo>
                  <a:lnTo>
                    <a:pt x="1812451" y="644900"/>
                  </a:lnTo>
                  <a:lnTo>
                    <a:pt x="1888848" y="645166"/>
                  </a:lnTo>
                  <a:lnTo>
                    <a:pt x="1965262" y="644926"/>
                  </a:lnTo>
                  <a:lnTo>
                    <a:pt x="2040872" y="644210"/>
                  </a:lnTo>
                  <a:lnTo>
                    <a:pt x="2115622" y="643024"/>
                  </a:lnTo>
                  <a:lnTo>
                    <a:pt x="2189458" y="641375"/>
                  </a:lnTo>
                  <a:lnTo>
                    <a:pt x="2262324" y="639269"/>
                  </a:lnTo>
                  <a:lnTo>
                    <a:pt x="2334168" y="636714"/>
                  </a:lnTo>
                  <a:lnTo>
                    <a:pt x="2404932" y="633716"/>
                  </a:lnTo>
                  <a:lnTo>
                    <a:pt x="2474563" y="630281"/>
                  </a:lnTo>
                  <a:lnTo>
                    <a:pt x="2543007" y="626416"/>
                  </a:lnTo>
                  <a:lnTo>
                    <a:pt x="2610207" y="622127"/>
                  </a:lnTo>
                  <a:lnTo>
                    <a:pt x="2676109" y="617422"/>
                  </a:lnTo>
                  <a:lnTo>
                    <a:pt x="2740659" y="612306"/>
                  </a:lnTo>
                  <a:lnTo>
                    <a:pt x="2803802" y="606787"/>
                  </a:lnTo>
                  <a:lnTo>
                    <a:pt x="2865482" y="600871"/>
                  </a:lnTo>
                  <a:lnTo>
                    <a:pt x="2925646" y="594564"/>
                  </a:lnTo>
                  <a:lnTo>
                    <a:pt x="2984237" y="587873"/>
                  </a:lnTo>
                  <a:lnTo>
                    <a:pt x="3041203" y="580805"/>
                  </a:lnTo>
                  <a:lnTo>
                    <a:pt x="3096487" y="573366"/>
                  </a:lnTo>
                  <a:lnTo>
                    <a:pt x="3150034" y="565563"/>
                  </a:lnTo>
                  <a:lnTo>
                    <a:pt x="3201791" y="557403"/>
                  </a:lnTo>
                  <a:lnTo>
                    <a:pt x="3251702" y="548891"/>
                  </a:lnTo>
                  <a:lnTo>
                    <a:pt x="3299713" y="540035"/>
                  </a:lnTo>
                  <a:lnTo>
                    <a:pt x="3345768" y="530842"/>
                  </a:lnTo>
                  <a:lnTo>
                    <a:pt x="3389814" y="521317"/>
                  </a:lnTo>
                  <a:lnTo>
                    <a:pt x="3431794" y="511468"/>
                  </a:lnTo>
                  <a:lnTo>
                    <a:pt x="3471654" y="501300"/>
                  </a:lnTo>
                  <a:lnTo>
                    <a:pt x="3509341" y="490821"/>
                  </a:lnTo>
                  <a:lnTo>
                    <a:pt x="3577970" y="468956"/>
                  </a:lnTo>
                  <a:lnTo>
                    <a:pt x="3637244" y="445924"/>
                  </a:lnTo>
                  <a:lnTo>
                    <a:pt x="3686724" y="421778"/>
                  </a:lnTo>
                  <a:lnTo>
                    <a:pt x="3725971" y="396570"/>
                  </a:lnTo>
                  <a:lnTo>
                    <a:pt x="3754548" y="370355"/>
                  </a:lnTo>
                  <a:lnTo>
                    <a:pt x="3776446" y="329255"/>
                  </a:lnTo>
                  <a:lnTo>
                    <a:pt x="3777935" y="315109"/>
                  </a:lnTo>
                  <a:lnTo>
                    <a:pt x="3776472" y="300988"/>
                  </a:lnTo>
                  <a:lnTo>
                    <a:pt x="3754933" y="260262"/>
                  </a:lnTo>
                  <a:lnTo>
                    <a:pt x="3726792" y="234514"/>
                  </a:lnTo>
                  <a:lnTo>
                    <a:pt x="3688100" y="209925"/>
                  </a:lnTo>
                  <a:lnTo>
                    <a:pt x="3639264" y="186528"/>
                  </a:lnTo>
                  <a:lnTo>
                    <a:pt x="3580691" y="164354"/>
                  </a:lnTo>
                  <a:lnTo>
                    <a:pt x="3512789" y="143434"/>
                  </a:lnTo>
                  <a:lnTo>
                    <a:pt x="3475466" y="133456"/>
                  </a:lnTo>
                  <a:lnTo>
                    <a:pt x="3435964" y="123802"/>
                  </a:lnTo>
                  <a:lnTo>
                    <a:pt x="3394333" y="114479"/>
                  </a:lnTo>
                  <a:lnTo>
                    <a:pt x="3350624" y="105489"/>
                  </a:lnTo>
                  <a:lnTo>
                    <a:pt x="3304888" y="96837"/>
                  </a:lnTo>
                  <a:lnTo>
                    <a:pt x="3257176" y="88527"/>
                  </a:lnTo>
                  <a:lnTo>
                    <a:pt x="3207539" y="80562"/>
                  </a:lnTo>
                  <a:lnTo>
                    <a:pt x="3156027" y="72947"/>
                  </a:lnTo>
                  <a:lnTo>
                    <a:pt x="3102691" y="65686"/>
                  </a:lnTo>
                  <a:lnTo>
                    <a:pt x="3047583" y="58782"/>
                  </a:lnTo>
                  <a:lnTo>
                    <a:pt x="2990754" y="52240"/>
                  </a:lnTo>
                  <a:lnTo>
                    <a:pt x="2932253" y="46064"/>
                  </a:lnTo>
                  <a:lnTo>
                    <a:pt x="2872133" y="40257"/>
                  </a:lnTo>
                  <a:lnTo>
                    <a:pt x="2810443" y="34823"/>
                  </a:lnTo>
                  <a:lnTo>
                    <a:pt x="2747235" y="29768"/>
                  </a:lnTo>
                  <a:lnTo>
                    <a:pt x="2682560" y="25093"/>
                  </a:lnTo>
                  <a:lnTo>
                    <a:pt x="2616469" y="20805"/>
                  </a:lnTo>
                  <a:lnTo>
                    <a:pt x="2549012" y="16906"/>
                  </a:lnTo>
                  <a:lnTo>
                    <a:pt x="2480240" y="13400"/>
                  </a:lnTo>
                  <a:lnTo>
                    <a:pt x="2410205" y="10292"/>
                  </a:lnTo>
                  <a:lnTo>
                    <a:pt x="2338957" y="7585"/>
                  </a:lnTo>
                  <a:lnTo>
                    <a:pt x="2266547" y="5284"/>
                  </a:lnTo>
                  <a:lnTo>
                    <a:pt x="2193026" y="3392"/>
                  </a:lnTo>
                  <a:lnTo>
                    <a:pt x="2118444" y="1914"/>
                  </a:lnTo>
                  <a:lnTo>
                    <a:pt x="2042854" y="853"/>
                  </a:lnTo>
                  <a:lnTo>
                    <a:pt x="1966305" y="214"/>
                  </a:lnTo>
                  <a:lnTo>
                    <a:pt x="1888848" y="0"/>
                  </a:lnTo>
                  <a:lnTo>
                    <a:pt x="1811409" y="240"/>
                  </a:lnTo>
                  <a:lnTo>
                    <a:pt x="1734876" y="954"/>
                  </a:lnTo>
                  <a:lnTo>
                    <a:pt x="1659301" y="2136"/>
                  </a:lnTo>
                  <a:lnTo>
                    <a:pt x="1584734" y="3777"/>
                  </a:lnTo>
                  <a:lnTo>
                    <a:pt x="1511227" y="5869"/>
                  </a:lnTo>
                  <a:lnTo>
                    <a:pt x="1438830" y="8405"/>
                  </a:lnTo>
                  <a:lnTo>
                    <a:pt x="1367594" y="11376"/>
                  </a:lnTo>
                  <a:lnTo>
                    <a:pt x="1297570" y="14774"/>
                  </a:lnTo>
                  <a:lnTo>
                    <a:pt x="1228809" y="18592"/>
                  </a:lnTo>
                  <a:lnTo>
                    <a:pt x="1161363" y="22822"/>
                  </a:lnTo>
                  <a:lnTo>
                    <a:pt x="1095281" y="27455"/>
                  </a:lnTo>
                  <a:lnTo>
                    <a:pt x="1030615" y="32485"/>
                  </a:lnTo>
                  <a:lnTo>
                    <a:pt x="967416" y="37902"/>
                  </a:lnTo>
                  <a:lnTo>
                    <a:pt x="905734" y="43700"/>
                  </a:lnTo>
                  <a:lnTo>
                    <a:pt x="845621" y="49870"/>
                  </a:lnTo>
                  <a:lnTo>
                    <a:pt x="787127" y="56405"/>
                  </a:lnTo>
                  <a:lnTo>
                    <a:pt x="730303" y="63295"/>
                  </a:lnTo>
                  <a:lnTo>
                    <a:pt x="675201" y="70535"/>
                  </a:lnTo>
                  <a:lnTo>
                    <a:pt x="621871" y="78115"/>
                  </a:lnTo>
                  <a:lnTo>
                    <a:pt x="570364" y="86028"/>
                  </a:lnTo>
                  <a:lnTo>
                    <a:pt x="520731" y="94266"/>
                  </a:lnTo>
                  <a:lnTo>
                    <a:pt x="473022" y="102821"/>
                  </a:lnTo>
                  <a:lnTo>
                    <a:pt x="427290" y="111685"/>
                  </a:lnTo>
                  <a:lnTo>
                    <a:pt x="383584" y="120851"/>
                  </a:lnTo>
                  <a:lnTo>
                    <a:pt x="341956" y="130309"/>
                  </a:lnTo>
                  <a:lnTo>
                    <a:pt x="302456" y="140054"/>
                  </a:lnTo>
                  <a:lnTo>
                    <a:pt x="265136" y="150075"/>
                  </a:lnTo>
                  <a:lnTo>
                    <a:pt x="197237" y="170920"/>
                  </a:lnTo>
                  <a:lnTo>
                    <a:pt x="138667" y="192781"/>
                  </a:lnTo>
                  <a:lnTo>
                    <a:pt x="89833" y="215594"/>
                  </a:lnTo>
                  <a:lnTo>
                    <a:pt x="51142" y="239296"/>
                  </a:lnTo>
                  <a:lnTo>
                    <a:pt x="13014" y="276379"/>
                  </a:lnTo>
                  <a:lnTo>
                    <a:pt x="0" y="315109"/>
                  </a:lnTo>
                  <a:close/>
                </a:path>
              </a:pathLst>
            </a:custGeom>
            <a:ln w="149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78697" y="2682801"/>
            <a:ext cx="25609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dirty="0">
                <a:latin typeface="Tahoma"/>
                <a:cs typeface="Tahoma"/>
              </a:rPr>
              <a:t>Matricular-se</a:t>
            </a:r>
            <a:r>
              <a:rPr sz="1300" b="1" spc="80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na</a:t>
            </a:r>
            <a:r>
              <a:rPr sz="1300" b="1" spc="75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Universidade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33225" y="3108185"/>
            <a:ext cx="3538854" cy="1979930"/>
            <a:chOff x="5509225" y="3108185"/>
            <a:chExt cx="3538854" cy="1979930"/>
          </a:xfrm>
        </p:grpSpPr>
        <p:sp>
          <p:nvSpPr>
            <p:cNvPr id="12" name="object 12"/>
            <p:cNvSpPr/>
            <p:nvPr/>
          </p:nvSpPr>
          <p:spPr>
            <a:xfrm>
              <a:off x="5516845" y="4435111"/>
              <a:ext cx="3523615" cy="645160"/>
            </a:xfrm>
            <a:custGeom>
              <a:avLst/>
              <a:gdLst/>
              <a:ahLst/>
              <a:cxnLst/>
              <a:rect l="l" t="t" r="r" b="b"/>
              <a:pathLst>
                <a:path w="3523615" h="645160">
                  <a:moveTo>
                    <a:pt x="1830043" y="236"/>
                  </a:moveTo>
                  <a:lnTo>
                    <a:pt x="1754355" y="0"/>
                  </a:lnTo>
                  <a:lnTo>
                    <a:pt x="1676699" y="279"/>
                  </a:lnTo>
                  <a:lnTo>
                    <a:pt x="1600037" y="1109"/>
                  </a:lnTo>
                  <a:lnTo>
                    <a:pt x="1524427" y="2481"/>
                  </a:lnTo>
                  <a:lnTo>
                    <a:pt x="1449930" y="4385"/>
                  </a:lnTo>
                  <a:lnTo>
                    <a:pt x="1376604" y="6811"/>
                  </a:lnTo>
                  <a:lnTo>
                    <a:pt x="1304508" y="9749"/>
                  </a:lnTo>
                  <a:lnTo>
                    <a:pt x="1233701" y="13189"/>
                  </a:lnTo>
                  <a:lnTo>
                    <a:pt x="1164243" y="17122"/>
                  </a:lnTo>
                  <a:lnTo>
                    <a:pt x="1096191" y="21536"/>
                  </a:lnTo>
                  <a:lnTo>
                    <a:pt x="1029605" y="26424"/>
                  </a:lnTo>
                  <a:lnTo>
                    <a:pt x="964544" y="31774"/>
                  </a:lnTo>
                  <a:lnTo>
                    <a:pt x="901068" y="37576"/>
                  </a:lnTo>
                  <a:lnTo>
                    <a:pt x="839234" y="43822"/>
                  </a:lnTo>
                  <a:lnTo>
                    <a:pt x="779103" y="50501"/>
                  </a:lnTo>
                  <a:lnTo>
                    <a:pt x="720733" y="57603"/>
                  </a:lnTo>
                  <a:lnTo>
                    <a:pt x="664183" y="65118"/>
                  </a:lnTo>
                  <a:lnTo>
                    <a:pt x="609512" y="73037"/>
                  </a:lnTo>
                  <a:lnTo>
                    <a:pt x="556779" y="81349"/>
                  </a:lnTo>
                  <a:lnTo>
                    <a:pt x="506043" y="90045"/>
                  </a:lnTo>
                  <a:lnTo>
                    <a:pt x="457363" y="99114"/>
                  </a:lnTo>
                  <a:lnTo>
                    <a:pt x="410799" y="108548"/>
                  </a:lnTo>
                  <a:lnTo>
                    <a:pt x="366409" y="118336"/>
                  </a:lnTo>
                  <a:lnTo>
                    <a:pt x="324252" y="128468"/>
                  </a:lnTo>
                  <a:lnTo>
                    <a:pt x="284387" y="138934"/>
                  </a:lnTo>
                  <a:lnTo>
                    <a:pt x="246873" y="149725"/>
                  </a:lnTo>
                  <a:lnTo>
                    <a:pt x="179135" y="172240"/>
                  </a:lnTo>
                  <a:lnTo>
                    <a:pt x="121510" y="195935"/>
                  </a:lnTo>
                  <a:lnTo>
                    <a:pt x="74470" y="220730"/>
                  </a:lnTo>
                  <a:lnTo>
                    <a:pt x="38486" y="246546"/>
                  </a:lnTo>
                  <a:lnTo>
                    <a:pt x="6275" y="287013"/>
                  </a:lnTo>
                  <a:lnTo>
                    <a:pt x="0" y="315037"/>
                  </a:lnTo>
                  <a:lnTo>
                    <a:pt x="1609" y="329178"/>
                  </a:lnTo>
                  <a:lnTo>
                    <a:pt x="25234" y="370724"/>
                  </a:lnTo>
                  <a:lnTo>
                    <a:pt x="56009" y="397560"/>
                  </a:lnTo>
                  <a:lnTo>
                    <a:pt x="98208" y="423584"/>
                  </a:lnTo>
                  <a:lnTo>
                    <a:pt x="151320" y="448691"/>
                  </a:lnTo>
                  <a:lnTo>
                    <a:pt x="214834" y="472775"/>
                  </a:lnTo>
                  <a:lnTo>
                    <a:pt x="288237" y="495733"/>
                  </a:lnTo>
                  <a:lnTo>
                    <a:pt x="328487" y="506756"/>
                  </a:lnTo>
                  <a:lnTo>
                    <a:pt x="371018" y="517458"/>
                  </a:lnTo>
                  <a:lnTo>
                    <a:pt x="415766" y="527825"/>
                  </a:lnTo>
                  <a:lnTo>
                    <a:pt x="462667" y="537845"/>
                  </a:lnTo>
                  <a:lnTo>
                    <a:pt x="511657" y="547505"/>
                  </a:lnTo>
                  <a:lnTo>
                    <a:pt x="562672" y="556790"/>
                  </a:lnTo>
                  <a:lnTo>
                    <a:pt x="615648" y="565688"/>
                  </a:lnTo>
                  <a:lnTo>
                    <a:pt x="670521" y="574187"/>
                  </a:lnTo>
                  <a:lnTo>
                    <a:pt x="727227" y="582272"/>
                  </a:lnTo>
                  <a:lnTo>
                    <a:pt x="785703" y="589931"/>
                  </a:lnTo>
                  <a:lnTo>
                    <a:pt x="845884" y="597150"/>
                  </a:lnTo>
                  <a:lnTo>
                    <a:pt x="907707" y="603917"/>
                  </a:lnTo>
                  <a:lnTo>
                    <a:pt x="971108" y="610217"/>
                  </a:lnTo>
                  <a:lnTo>
                    <a:pt x="1036022" y="616039"/>
                  </a:lnTo>
                  <a:lnTo>
                    <a:pt x="1102386" y="621369"/>
                  </a:lnTo>
                  <a:lnTo>
                    <a:pt x="1170135" y="626193"/>
                  </a:lnTo>
                  <a:lnTo>
                    <a:pt x="1239207" y="630499"/>
                  </a:lnTo>
                  <a:lnTo>
                    <a:pt x="1309537" y="634274"/>
                  </a:lnTo>
                  <a:lnTo>
                    <a:pt x="1381061" y="637504"/>
                  </a:lnTo>
                  <a:lnTo>
                    <a:pt x="1453715" y="640176"/>
                  </a:lnTo>
                  <a:lnTo>
                    <a:pt x="1527435" y="642277"/>
                  </a:lnTo>
                  <a:lnTo>
                    <a:pt x="1602158" y="643795"/>
                  </a:lnTo>
                  <a:lnTo>
                    <a:pt x="1677819" y="644714"/>
                  </a:lnTo>
                  <a:lnTo>
                    <a:pt x="1754355" y="645024"/>
                  </a:lnTo>
                  <a:lnTo>
                    <a:pt x="1828950" y="644759"/>
                  </a:lnTo>
                  <a:lnTo>
                    <a:pt x="1902773" y="643968"/>
                  </a:lnTo>
                  <a:lnTo>
                    <a:pt x="1975763" y="642660"/>
                  </a:lnTo>
                  <a:lnTo>
                    <a:pt x="2047856" y="640842"/>
                  </a:lnTo>
                  <a:lnTo>
                    <a:pt x="2118991" y="638521"/>
                  </a:lnTo>
                  <a:lnTo>
                    <a:pt x="2189106" y="635705"/>
                  </a:lnTo>
                  <a:lnTo>
                    <a:pt x="2258138" y="632402"/>
                  </a:lnTo>
                  <a:lnTo>
                    <a:pt x="2326025" y="628619"/>
                  </a:lnTo>
                  <a:lnTo>
                    <a:pt x="2392705" y="624365"/>
                  </a:lnTo>
                  <a:lnTo>
                    <a:pt x="2458115" y="619646"/>
                  </a:lnTo>
                  <a:lnTo>
                    <a:pt x="2522195" y="614470"/>
                  </a:lnTo>
                  <a:lnTo>
                    <a:pt x="2584881" y="608845"/>
                  </a:lnTo>
                  <a:lnTo>
                    <a:pt x="2646111" y="602778"/>
                  </a:lnTo>
                  <a:lnTo>
                    <a:pt x="2705823" y="596278"/>
                  </a:lnTo>
                  <a:lnTo>
                    <a:pt x="2763956" y="589351"/>
                  </a:lnTo>
                  <a:lnTo>
                    <a:pt x="2820446" y="582006"/>
                  </a:lnTo>
                  <a:lnTo>
                    <a:pt x="2875231" y="574250"/>
                  </a:lnTo>
                  <a:lnTo>
                    <a:pt x="2928250" y="566090"/>
                  </a:lnTo>
                  <a:lnTo>
                    <a:pt x="2979440" y="557534"/>
                  </a:lnTo>
                  <a:lnTo>
                    <a:pt x="3028740" y="548590"/>
                  </a:lnTo>
                  <a:lnTo>
                    <a:pt x="3076086" y="539266"/>
                  </a:lnTo>
                  <a:lnTo>
                    <a:pt x="3121416" y="529569"/>
                  </a:lnTo>
                  <a:lnTo>
                    <a:pt x="3164669" y="519506"/>
                  </a:lnTo>
                  <a:lnTo>
                    <a:pt x="3205783" y="509086"/>
                  </a:lnTo>
                  <a:lnTo>
                    <a:pt x="3244695" y="498315"/>
                  </a:lnTo>
                  <a:lnTo>
                    <a:pt x="3281342" y="487202"/>
                  </a:lnTo>
                  <a:lnTo>
                    <a:pt x="3347597" y="463980"/>
                  </a:lnTo>
                  <a:lnTo>
                    <a:pt x="3404049" y="439478"/>
                  </a:lnTo>
                  <a:lnTo>
                    <a:pt x="3450201" y="413760"/>
                  </a:lnTo>
                  <a:lnTo>
                    <a:pt x="3485557" y="386885"/>
                  </a:lnTo>
                  <a:lnTo>
                    <a:pt x="3517257" y="344537"/>
                  </a:lnTo>
                  <a:lnTo>
                    <a:pt x="3523443" y="315037"/>
                  </a:lnTo>
                  <a:lnTo>
                    <a:pt x="3521915" y="300195"/>
                  </a:lnTo>
                  <a:lnTo>
                    <a:pt x="3499454" y="257482"/>
                  </a:lnTo>
                  <a:lnTo>
                    <a:pt x="3470159" y="230564"/>
                  </a:lnTo>
                  <a:lnTo>
                    <a:pt x="3429946" y="204936"/>
                  </a:lnTo>
                  <a:lnTo>
                    <a:pt x="3379275" y="180634"/>
                  </a:lnTo>
                  <a:lnTo>
                    <a:pt x="3318607" y="157695"/>
                  </a:lnTo>
                  <a:lnTo>
                    <a:pt x="3248404" y="136155"/>
                  </a:lnTo>
                  <a:lnTo>
                    <a:pt x="3209871" y="125922"/>
                  </a:lnTo>
                  <a:lnTo>
                    <a:pt x="3169127" y="116052"/>
                  </a:lnTo>
                  <a:lnTo>
                    <a:pt x="3126230" y="106551"/>
                  </a:lnTo>
                  <a:lnTo>
                    <a:pt x="3081237" y="97422"/>
                  </a:lnTo>
                  <a:lnTo>
                    <a:pt x="3034206" y="88671"/>
                  </a:lnTo>
                  <a:lnTo>
                    <a:pt x="2985194" y="80302"/>
                  </a:lnTo>
                  <a:lnTo>
                    <a:pt x="2934260" y="72320"/>
                  </a:lnTo>
                  <a:lnTo>
                    <a:pt x="2881461" y="64729"/>
                  </a:lnTo>
                  <a:lnTo>
                    <a:pt x="2826854" y="57534"/>
                  </a:lnTo>
                  <a:lnTo>
                    <a:pt x="2770497" y="50739"/>
                  </a:lnTo>
                  <a:lnTo>
                    <a:pt x="2712448" y="44350"/>
                  </a:lnTo>
                  <a:lnTo>
                    <a:pt x="2652765" y="38370"/>
                  </a:lnTo>
                  <a:lnTo>
                    <a:pt x="2591504" y="32804"/>
                  </a:lnTo>
                  <a:lnTo>
                    <a:pt x="2528724" y="27657"/>
                  </a:lnTo>
                  <a:lnTo>
                    <a:pt x="2464483" y="22933"/>
                  </a:lnTo>
                  <a:lnTo>
                    <a:pt x="2398837" y="18638"/>
                  </a:lnTo>
                  <a:lnTo>
                    <a:pt x="2331845" y="14775"/>
                  </a:lnTo>
                  <a:lnTo>
                    <a:pt x="2263564" y="11350"/>
                  </a:lnTo>
                  <a:lnTo>
                    <a:pt x="2194053" y="8366"/>
                  </a:lnTo>
                  <a:lnTo>
                    <a:pt x="2123367" y="5829"/>
                  </a:lnTo>
                  <a:lnTo>
                    <a:pt x="2051566" y="3742"/>
                  </a:lnTo>
                  <a:lnTo>
                    <a:pt x="1978706" y="2112"/>
                  </a:lnTo>
                  <a:lnTo>
                    <a:pt x="1904846" y="941"/>
                  </a:lnTo>
                  <a:lnTo>
                    <a:pt x="1830043" y="236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16845" y="4435111"/>
              <a:ext cx="3523615" cy="645160"/>
            </a:xfrm>
            <a:custGeom>
              <a:avLst/>
              <a:gdLst/>
              <a:ahLst/>
              <a:cxnLst/>
              <a:rect l="l" t="t" r="r" b="b"/>
              <a:pathLst>
                <a:path w="3523615" h="645160">
                  <a:moveTo>
                    <a:pt x="0" y="315037"/>
                  </a:moveTo>
                  <a:lnTo>
                    <a:pt x="14290" y="357035"/>
                  </a:lnTo>
                  <a:lnTo>
                    <a:pt x="56009" y="397560"/>
                  </a:lnTo>
                  <a:lnTo>
                    <a:pt x="98208" y="423584"/>
                  </a:lnTo>
                  <a:lnTo>
                    <a:pt x="151320" y="448691"/>
                  </a:lnTo>
                  <a:lnTo>
                    <a:pt x="214834" y="472775"/>
                  </a:lnTo>
                  <a:lnTo>
                    <a:pt x="288237" y="495733"/>
                  </a:lnTo>
                  <a:lnTo>
                    <a:pt x="328487" y="506756"/>
                  </a:lnTo>
                  <a:lnTo>
                    <a:pt x="371018" y="517458"/>
                  </a:lnTo>
                  <a:lnTo>
                    <a:pt x="415766" y="527825"/>
                  </a:lnTo>
                  <a:lnTo>
                    <a:pt x="462667" y="537845"/>
                  </a:lnTo>
                  <a:lnTo>
                    <a:pt x="511657" y="547505"/>
                  </a:lnTo>
                  <a:lnTo>
                    <a:pt x="562672" y="556790"/>
                  </a:lnTo>
                  <a:lnTo>
                    <a:pt x="615648" y="565688"/>
                  </a:lnTo>
                  <a:lnTo>
                    <a:pt x="670521" y="574187"/>
                  </a:lnTo>
                  <a:lnTo>
                    <a:pt x="727227" y="582272"/>
                  </a:lnTo>
                  <a:lnTo>
                    <a:pt x="785703" y="589931"/>
                  </a:lnTo>
                  <a:lnTo>
                    <a:pt x="845884" y="597150"/>
                  </a:lnTo>
                  <a:lnTo>
                    <a:pt x="907707" y="603917"/>
                  </a:lnTo>
                  <a:lnTo>
                    <a:pt x="971108" y="610217"/>
                  </a:lnTo>
                  <a:lnTo>
                    <a:pt x="1036022" y="616039"/>
                  </a:lnTo>
                  <a:lnTo>
                    <a:pt x="1102386" y="621369"/>
                  </a:lnTo>
                  <a:lnTo>
                    <a:pt x="1170135" y="626193"/>
                  </a:lnTo>
                  <a:lnTo>
                    <a:pt x="1239207" y="630499"/>
                  </a:lnTo>
                  <a:lnTo>
                    <a:pt x="1309537" y="634274"/>
                  </a:lnTo>
                  <a:lnTo>
                    <a:pt x="1381061" y="637504"/>
                  </a:lnTo>
                  <a:lnTo>
                    <a:pt x="1453715" y="640176"/>
                  </a:lnTo>
                  <a:lnTo>
                    <a:pt x="1527435" y="642277"/>
                  </a:lnTo>
                  <a:lnTo>
                    <a:pt x="1602158" y="643795"/>
                  </a:lnTo>
                  <a:lnTo>
                    <a:pt x="1677819" y="644714"/>
                  </a:lnTo>
                  <a:lnTo>
                    <a:pt x="1754355" y="645024"/>
                  </a:lnTo>
                  <a:lnTo>
                    <a:pt x="1828950" y="644759"/>
                  </a:lnTo>
                  <a:lnTo>
                    <a:pt x="1902773" y="643968"/>
                  </a:lnTo>
                  <a:lnTo>
                    <a:pt x="1975763" y="642660"/>
                  </a:lnTo>
                  <a:lnTo>
                    <a:pt x="2047856" y="640842"/>
                  </a:lnTo>
                  <a:lnTo>
                    <a:pt x="2118991" y="638521"/>
                  </a:lnTo>
                  <a:lnTo>
                    <a:pt x="2189106" y="635705"/>
                  </a:lnTo>
                  <a:lnTo>
                    <a:pt x="2258138" y="632402"/>
                  </a:lnTo>
                  <a:lnTo>
                    <a:pt x="2326025" y="628619"/>
                  </a:lnTo>
                  <a:lnTo>
                    <a:pt x="2392705" y="624365"/>
                  </a:lnTo>
                  <a:lnTo>
                    <a:pt x="2458115" y="619646"/>
                  </a:lnTo>
                  <a:lnTo>
                    <a:pt x="2522195" y="614470"/>
                  </a:lnTo>
                  <a:lnTo>
                    <a:pt x="2584881" y="608845"/>
                  </a:lnTo>
                  <a:lnTo>
                    <a:pt x="2646111" y="602778"/>
                  </a:lnTo>
                  <a:lnTo>
                    <a:pt x="2705823" y="596278"/>
                  </a:lnTo>
                  <a:lnTo>
                    <a:pt x="2763956" y="589351"/>
                  </a:lnTo>
                  <a:lnTo>
                    <a:pt x="2820446" y="582006"/>
                  </a:lnTo>
                  <a:lnTo>
                    <a:pt x="2875231" y="574250"/>
                  </a:lnTo>
                  <a:lnTo>
                    <a:pt x="2928250" y="566090"/>
                  </a:lnTo>
                  <a:lnTo>
                    <a:pt x="2979440" y="557534"/>
                  </a:lnTo>
                  <a:lnTo>
                    <a:pt x="3028740" y="548590"/>
                  </a:lnTo>
                  <a:lnTo>
                    <a:pt x="3076086" y="539266"/>
                  </a:lnTo>
                  <a:lnTo>
                    <a:pt x="3121416" y="529569"/>
                  </a:lnTo>
                  <a:lnTo>
                    <a:pt x="3164669" y="519506"/>
                  </a:lnTo>
                  <a:lnTo>
                    <a:pt x="3205783" y="509086"/>
                  </a:lnTo>
                  <a:lnTo>
                    <a:pt x="3244695" y="498315"/>
                  </a:lnTo>
                  <a:lnTo>
                    <a:pt x="3281342" y="487202"/>
                  </a:lnTo>
                  <a:lnTo>
                    <a:pt x="3347597" y="463980"/>
                  </a:lnTo>
                  <a:lnTo>
                    <a:pt x="3404049" y="439478"/>
                  </a:lnTo>
                  <a:lnTo>
                    <a:pt x="3450201" y="413760"/>
                  </a:lnTo>
                  <a:lnTo>
                    <a:pt x="3485557" y="386885"/>
                  </a:lnTo>
                  <a:lnTo>
                    <a:pt x="3517257" y="344537"/>
                  </a:lnTo>
                  <a:lnTo>
                    <a:pt x="3523443" y="315037"/>
                  </a:lnTo>
                  <a:lnTo>
                    <a:pt x="3521915" y="300195"/>
                  </a:lnTo>
                  <a:lnTo>
                    <a:pt x="3499454" y="257482"/>
                  </a:lnTo>
                  <a:lnTo>
                    <a:pt x="3470159" y="230564"/>
                  </a:lnTo>
                  <a:lnTo>
                    <a:pt x="3429946" y="204936"/>
                  </a:lnTo>
                  <a:lnTo>
                    <a:pt x="3379275" y="180634"/>
                  </a:lnTo>
                  <a:lnTo>
                    <a:pt x="3318607" y="157695"/>
                  </a:lnTo>
                  <a:lnTo>
                    <a:pt x="3248404" y="136155"/>
                  </a:lnTo>
                  <a:lnTo>
                    <a:pt x="3209871" y="125922"/>
                  </a:lnTo>
                  <a:lnTo>
                    <a:pt x="3169127" y="116052"/>
                  </a:lnTo>
                  <a:lnTo>
                    <a:pt x="3126230" y="106551"/>
                  </a:lnTo>
                  <a:lnTo>
                    <a:pt x="3081237" y="97422"/>
                  </a:lnTo>
                  <a:lnTo>
                    <a:pt x="3034206" y="88671"/>
                  </a:lnTo>
                  <a:lnTo>
                    <a:pt x="2985194" y="80302"/>
                  </a:lnTo>
                  <a:lnTo>
                    <a:pt x="2934260" y="72320"/>
                  </a:lnTo>
                  <a:lnTo>
                    <a:pt x="2881461" y="64729"/>
                  </a:lnTo>
                  <a:lnTo>
                    <a:pt x="2826854" y="57534"/>
                  </a:lnTo>
                  <a:lnTo>
                    <a:pt x="2770497" y="50739"/>
                  </a:lnTo>
                  <a:lnTo>
                    <a:pt x="2712448" y="44350"/>
                  </a:lnTo>
                  <a:lnTo>
                    <a:pt x="2652765" y="38370"/>
                  </a:lnTo>
                  <a:lnTo>
                    <a:pt x="2591504" y="32804"/>
                  </a:lnTo>
                  <a:lnTo>
                    <a:pt x="2528724" y="27657"/>
                  </a:lnTo>
                  <a:lnTo>
                    <a:pt x="2464483" y="22933"/>
                  </a:lnTo>
                  <a:lnTo>
                    <a:pt x="2398837" y="18638"/>
                  </a:lnTo>
                  <a:lnTo>
                    <a:pt x="2331845" y="14775"/>
                  </a:lnTo>
                  <a:lnTo>
                    <a:pt x="2263564" y="11350"/>
                  </a:lnTo>
                  <a:lnTo>
                    <a:pt x="2194053" y="8366"/>
                  </a:lnTo>
                  <a:lnTo>
                    <a:pt x="2123367" y="5829"/>
                  </a:lnTo>
                  <a:lnTo>
                    <a:pt x="2051566" y="3742"/>
                  </a:lnTo>
                  <a:lnTo>
                    <a:pt x="1978706" y="2112"/>
                  </a:lnTo>
                  <a:lnTo>
                    <a:pt x="1904846" y="941"/>
                  </a:lnTo>
                  <a:lnTo>
                    <a:pt x="1830043" y="236"/>
                  </a:lnTo>
                  <a:lnTo>
                    <a:pt x="1754355" y="0"/>
                  </a:lnTo>
                  <a:lnTo>
                    <a:pt x="1676699" y="279"/>
                  </a:lnTo>
                  <a:lnTo>
                    <a:pt x="1600037" y="1109"/>
                  </a:lnTo>
                  <a:lnTo>
                    <a:pt x="1524427" y="2481"/>
                  </a:lnTo>
                  <a:lnTo>
                    <a:pt x="1449930" y="4385"/>
                  </a:lnTo>
                  <a:lnTo>
                    <a:pt x="1376604" y="6811"/>
                  </a:lnTo>
                  <a:lnTo>
                    <a:pt x="1304508" y="9749"/>
                  </a:lnTo>
                  <a:lnTo>
                    <a:pt x="1233701" y="13189"/>
                  </a:lnTo>
                  <a:lnTo>
                    <a:pt x="1164243" y="17122"/>
                  </a:lnTo>
                  <a:lnTo>
                    <a:pt x="1096191" y="21536"/>
                  </a:lnTo>
                  <a:lnTo>
                    <a:pt x="1029605" y="26424"/>
                  </a:lnTo>
                  <a:lnTo>
                    <a:pt x="964544" y="31774"/>
                  </a:lnTo>
                  <a:lnTo>
                    <a:pt x="901068" y="37576"/>
                  </a:lnTo>
                  <a:lnTo>
                    <a:pt x="839234" y="43822"/>
                  </a:lnTo>
                  <a:lnTo>
                    <a:pt x="779103" y="50501"/>
                  </a:lnTo>
                  <a:lnTo>
                    <a:pt x="720733" y="57603"/>
                  </a:lnTo>
                  <a:lnTo>
                    <a:pt x="664183" y="65118"/>
                  </a:lnTo>
                  <a:lnTo>
                    <a:pt x="609512" y="73037"/>
                  </a:lnTo>
                  <a:lnTo>
                    <a:pt x="556779" y="81349"/>
                  </a:lnTo>
                  <a:lnTo>
                    <a:pt x="506043" y="90045"/>
                  </a:lnTo>
                  <a:lnTo>
                    <a:pt x="457363" y="99114"/>
                  </a:lnTo>
                  <a:lnTo>
                    <a:pt x="410799" y="108548"/>
                  </a:lnTo>
                  <a:lnTo>
                    <a:pt x="366409" y="118336"/>
                  </a:lnTo>
                  <a:lnTo>
                    <a:pt x="324252" y="128468"/>
                  </a:lnTo>
                  <a:lnTo>
                    <a:pt x="284387" y="138934"/>
                  </a:lnTo>
                  <a:lnTo>
                    <a:pt x="246873" y="149725"/>
                  </a:lnTo>
                  <a:lnTo>
                    <a:pt x="179135" y="172240"/>
                  </a:lnTo>
                  <a:lnTo>
                    <a:pt x="121510" y="195935"/>
                  </a:lnTo>
                  <a:lnTo>
                    <a:pt x="74470" y="220730"/>
                  </a:lnTo>
                  <a:lnTo>
                    <a:pt x="38486" y="246546"/>
                  </a:lnTo>
                  <a:lnTo>
                    <a:pt x="6275" y="287013"/>
                  </a:lnTo>
                  <a:lnTo>
                    <a:pt x="0" y="315037"/>
                  </a:lnTo>
                  <a:close/>
                </a:path>
              </a:pathLst>
            </a:custGeom>
            <a:ln w="149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109" y="3115805"/>
              <a:ext cx="1229360" cy="1319530"/>
            </a:xfrm>
            <a:custGeom>
              <a:avLst/>
              <a:gdLst/>
              <a:ahLst/>
              <a:cxnLst/>
              <a:rect l="l" t="t" r="r" b="b"/>
              <a:pathLst>
                <a:path w="1229359" h="1319529">
                  <a:moveTo>
                    <a:pt x="0" y="0"/>
                  </a:moveTo>
                  <a:lnTo>
                    <a:pt x="1228975" y="1319305"/>
                  </a:lnTo>
                </a:path>
              </a:pathLst>
            </a:custGeom>
            <a:ln w="14958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1384" y="4285126"/>
              <a:ext cx="149860" cy="150495"/>
            </a:xfrm>
            <a:custGeom>
              <a:avLst/>
              <a:gdLst/>
              <a:ahLst/>
              <a:cxnLst/>
              <a:rect l="l" t="t" r="r" b="b"/>
              <a:pathLst>
                <a:path w="149859" h="150495">
                  <a:moveTo>
                    <a:pt x="0" y="90190"/>
                  </a:moveTo>
                  <a:lnTo>
                    <a:pt x="149701" y="149985"/>
                  </a:lnTo>
                  <a:lnTo>
                    <a:pt x="104790" y="0"/>
                  </a:lnTo>
                </a:path>
              </a:pathLst>
            </a:custGeom>
            <a:ln w="1495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2989" y="3372576"/>
            <a:ext cx="9988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20" dirty="0">
                <a:latin typeface="Tahoma"/>
                <a:cs typeface="Tahoma"/>
              </a:rPr>
              <a:t>&lt;&lt;include&gt;&gt;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46282" y="3362928"/>
            <a:ext cx="389890" cy="2654300"/>
            <a:chOff x="922282" y="3362928"/>
            <a:chExt cx="389890" cy="26543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619" y="5229599"/>
              <a:ext cx="239498" cy="24029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29763" y="3370408"/>
              <a:ext cx="375285" cy="2639695"/>
            </a:xfrm>
            <a:custGeom>
              <a:avLst/>
              <a:gdLst/>
              <a:ahLst/>
              <a:cxnLst/>
              <a:rect l="l" t="t" r="r" b="b"/>
              <a:pathLst>
                <a:path w="375284" h="2639695">
                  <a:moveTo>
                    <a:pt x="59856" y="1979326"/>
                  </a:moveTo>
                  <a:lnTo>
                    <a:pt x="70148" y="2023327"/>
                  </a:lnTo>
                  <a:lnTo>
                    <a:pt x="97282" y="2061829"/>
                  </a:lnTo>
                  <a:lnTo>
                    <a:pt x="135642" y="2089119"/>
                  </a:lnTo>
                  <a:lnTo>
                    <a:pt x="179617" y="2099485"/>
                  </a:lnTo>
                  <a:lnTo>
                    <a:pt x="223588" y="2091301"/>
                  </a:lnTo>
                  <a:lnTo>
                    <a:pt x="261941" y="2067648"/>
                  </a:lnTo>
                  <a:lnTo>
                    <a:pt x="289066" y="2029874"/>
                  </a:lnTo>
                  <a:lnTo>
                    <a:pt x="299354" y="1979326"/>
                  </a:lnTo>
                  <a:lnTo>
                    <a:pt x="291168" y="1929032"/>
                  </a:lnTo>
                  <a:lnTo>
                    <a:pt x="267546" y="1891238"/>
                  </a:lnTo>
                  <a:lnTo>
                    <a:pt x="229894" y="1867454"/>
                  </a:lnTo>
                  <a:lnTo>
                    <a:pt x="179617" y="1859191"/>
                  </a:lnTo>
                  <a:lnTo>
                    <a:pt x="129327" y="1869556"/>
                  </a:lnTo>
                  <a:lnTo>
                    <a:pt x="91668" y="1896844"/>
                  </a:lnTo>
                  <a:lnTo>
                    <a:pt x="68043" y="1935339"/>
                  </a:lnTo>
                  <a:lnTo>
                    <a:pt x="59856" y="1979326"/>
                  </a:lnTo>
                  <a:close/>
                </a:path>
                <a:path w="375284" h="2639695">
                  <a:moveTo>
                    <a:pt x="179617" y="2114434"/>
                  </a:moveTo>
                  <a:lnTo>
                    <a:pt x="179617" y="2369107"/>
                  </a:lnTo>
                </a:path>
                <a:path w="375284" h="2639695">
                  <a:moveTo>
                    <a:pt x="44910" y="2204102"/>
                  </a:moveTo>
                  <a:lnTo>
                    <a:pt x="329295" y="2204102"/>
                  </a:lnTo>
                </a:path>
                <a:path w="375284" h="2639695">
                  <a:moveTo>
                    <a:pt x="179617" y="2369107"/>
                  </a:moveTo>
                  <a:lnTo>
                    <a:pt x="0" y="2639299"/>
                  </a:lnTo>
                </a:path>
                <a:path w="375284" h="2639695">
                  <a:moveTo>
                    <a:pt x="179617" y="2369107"/>
                  </a:moveTo>
                  <a:lnTo>
                    <a:pt x="374775" y="2639299"/>
                  </a:lnTo>
                </a:path>
                <a:path w="375284" h="2639695">
                  <a:moveTo>
                    <a:pt x="164647" y="1844242"/>
                  </a:moveTo>
                  <a:lnTo>
                    <a:pt x="164647" y="0"/>
                  </a:lnTo>
                </a:path>
              </a:pathLst>
            </a:custGeom>
            <a:ln w="1495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4673" y="3370408"/>
              <a:ext cx="240029" cy="300355"/>
            </a:xfrm>
            <a:custGeom>
              <a:avLst/>
              <a:gdLst/>
              <a:ahLst/>
              <a:cxnLst/>
              <a:rect l="l" t="t" r="r" b="b"/>
              <a:pathLst>
                <a:path w="240030" h="300354">
                  <a:moveTo>
                    <a:pt x="119737" y="0"/>
                  </a:moveTo>
                  <a:lnTo>
                    <a:pt x="0" y="300160"/>
                  </a:lnTo>
                  <a:lnTo>
                    <a:pt x="239474" y="300160"/>
                  </a:lnTo>
                  <a:lnTo>
                    <a:pt x="11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4673" y="3370408"/>
              <a:ext cx="240029" cy="300355"/>
            </a:xfrm>
            <a:custGeom>
              <a:avLst/>
              <a:gdLst/>
              <a:ahLst/>
              <a:cxnLst/>
              <a:rect l="l" t="t" r="r" b="b"/>
              <a:pathLst>
                <a:path w="240030" h="300354">
                  <a:moveTo>
                    <a:pt x="239474" y="300160"/>
                  </a:moveTo>
                  <a:lnTo>
                    <a:pt x="119737" y="0"/>
                  </a:lnTo>
                  <a:lnTo>
                    <a:pt x="0" y="300160"/>
                  </a:lnTo>
                  <a:lnTo>
                    <a:pt x="239474" y="300160"/>
                  </a:lnTo>
                  <a:close/>
                </a:path>
              </a:pathLst>
            </a:custGeom>
            <a:ln w="1495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86076" y="6071742"/>
            <a:ext cx="15182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dirty="0">
                <a:latin typeface="Tahoma"/>
                <a:cs typeface="Tahoma"/>
              </a:rPr>
              <a:t>Aluno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Estrangeiro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34918" y="5447326"/>
            <a:ext cx="3898265" cy="659765"/>
            <a:chOff x="3110917" y="5447325"/>
            <a:chExt cx="3898265" cy="659765"/>
          </a:xfrm>
        </p:grpSpPr>
        <p:sp>
          <p:nvSpPr>
            <p:cNvPr id="24" name="object 24"/>
            <p:cNvSpPr/>
            <p:nvPr/>
          </p:nvSpPr>
          <p:spPr>
            <a:xfrm>
              <a:off x="3118537" y="5454945"/>
              <a:ext cx="3883025" cy="644525"/>
            </a:xfrm>
            <a:custGeom>
              <a:avLst/>
              <a:gdLst/>
              <a:ahLst/>
              <a:cxnLst/>
              <a:rect l="l" t="t" r="r" b="b"/>
              <a:pathLst>
                <a:path w="3883025" h="644525">
                  <a:moveTo>
                    <a:pt x="1933759" y="0"/>
                  </a:moveTo>
                  <a:lnTo>
                    <a:pt x="1781174" y="905"/>
                  </a:lnTo>
                  <a:lnTo>
                    <a:pt x="1632055" y="3583"/>
                  </a:lnTo>
                  <a:lnTo>
                    <a:pt x="1486811" y="7977"/>
                  </a:lnTo>
                  <a:lnTo>
                    <a:pt x="1345849" y="14029"/>
                  </a:lnTo>
                  <a:lnTo>
                    <a:pt x="1209577" y="21682"/>
                  </a:lnTo>
                  <a:lnTo>
                    <a:pt x="1078404" y="30878"/>
                  </a:lnTo>
                  <a:lnTo>
                    <a:pt x="1014856" y="36036"/>
                  </a:lnTo>
                  <a:lnTo>
                    <a:pt x="952736" y="41560"/>
                  </a:lnTo>
                  <a:lnTo>
                    <a:pt x="892095" y="47440"/>
                  </a:lnTo>
                  <a:lnTo>
                    <a:pt x="832983" y="53671"/>
                  </a:lnTo>
                  <a:lnTo>
                    <a:pt x="775452" y="60244"/>
                  </a:lnTo>
                  <a:lnTo>
                    <a:pt x="719552" y="67153"/>
                  </a:lnTo>
                  <a:lnTo>
                    <a:pt x="665334" y="74390"/>
                  </a:lnTo>
                  <a:lnTo>
                    <a:pt x="612851" y="81949"/>
                  </a:lnTo>
                  <a:lnTo>
                    <a:pt x="562151" y="89822"/>
                  </a:lnTo>
                  <a:lnTo>
                    <a:pt x="513287" y="98002"/>
                  </a:lnTo>
                  <a:lnTo>
                    <a:pt x="466310" y="106482"/>
                  </a:lnTo>
                  <a:lnTo>
                    <a:pt x="421270" y="115255"/>
                  </a:lnTo>
                  <a:lnTo>
                    <a:pt x="378219" y="124313"/>
                  </a:lnTo>
                  <a:lnTo>
                    <a:pt x="337207" y="133649"/>
                  </a:lnTo>
                  <a:lnTo>
                    <a:pt x="298286" y="143257"/>
                  </a:lnTo>
                  <a:lnTo>
                    <a:pt x="226918" y="163257"/>
                  </a:lnTo>
                  <a:lnTo>
                    <a:pt x="164525" y="184255"/>
                  </a:lnTo>
                  <a:lnTo>
                    <a:pt x="111513" y="206196"/>
                  </a:lnTo>
                  <a:lnTo>
                    <a:pt x="68291" y="229020"/>
                  </a:lnTo>
                  <a:lnTo>
                    <a:pt x="35267" y="252670"/>
                  </a:lnTo>
                  <a:lnTo>
                    <a:pt x="5744" y="289571"/>
                  </a:lnTo>
                  <a:lnTo>
                    <a:pt x="0" y="315037"/>
                  </a:lnTo>
                  <a:lnTo>
                    <a:pt x="1469" y="327836"/>
                  </a:lnTo>
                  <a:lnTo>
                    <a:pt x="23075" y="365514"/>
                  </a:lnTo>
                  <a:lnTo>
                    <a:pt x="69331" y="401913"/>
                  </a:lnTo>
                  <a:lnTo>
                    <a:pt x="113133" y="425339"/>
                  </a:lnTo>
                  <a:lnTo>
                    <a:pt x="166799" y="448004"/>
                  </a:lnTo>
                  <a:lnTo>
                    <a:pt x="229889" y="469830"/>
                  </a:lnTo>
                  <a:lnTo>
                    <a:pt x="301968" y="490741"/>
                  </a:lnTo>
                  <a:lnTo>
                    <a:pt x="341242" y="500829"/>
                  </a:lnTo>
                  <a:lnTo>
                    <a:pt x="382599" y="510659"/>
                  </a:lnTo>
                  <a:lnTo>
                    <a:pt x="425984" y="520221"/>
                  </a:lnTo>
                  <a:lnTo>
                    <a:pt x="471343" y="529507"/>
                  </a:lnTo>
                  <a:lnTo>
                    <a:pt x="518622" y="538506"/>
                  </a:lnTo>
                  <a:lnTo>
                    <a:pt x="567765" y="547208"/>
                  </a:lnTo>
                  <a:lnTo>
                    <a:pt x="618718" y="555604"/>
                  </a:lnTo>
                  <a:lnTo>
                    <a:pt x="671427" y="563685"/>
                  </a:lnTo>
                  <a:lnTo>
                    <a:pt x="725837" y="571441"/>
                  </a:lnTo>
                  <a:lnTo>
                    <a:pt x="781892" y="578861"/>
                  </a:lnTo>
                  <a:lnTo>
                    <a:pt x="839539" y="585937"/>
                  </a:lnTo>
                  <a:lnTo>
                    <a:pt x="898723" y="592659"/>
                  </a:lnTo>
                  <a:lnTo>
                    <a:pt x="959390" y="599017"/>
                  </a:lnTo>
                  <a:lnTo>
                    <a:pt x="1021484" y="605002"/>
                  </a:lnTo>
                  <a:lnTo>
                    <a:pt x="1084950" y="610603"/>
                  </a:lnTo>
                  <a:lnTo>
                    <a:pt x="1149736" y="615812"/>
                  </a:lnTo>
                  <a:lnTo>
                    <a:pt x="1215785" y="620618"/>
                  </a:lnTo>
                  <a:lnTo>
                    <a:pt x="1283043" y="625012"/>
                  </a:lnTo>
                  <a:lnTo>
                    <a:pt x="1351455" y="628985"/>
                  </a:lnTo>
                  <a:lnTo>
                    <a:pt x="1420967" y="632526"/>
                  </a:lnTo>
                  <a:lnTo>
                    <a:pt x="1491525" y="635627"/>
                  </a:lnTo>
                  <a:lnTo>
                    <a:pt x="1563073" y="638277"/>
                  </a:lnTo>
                  <a:lnTo>
                    <a:pt x="1635557" y="640467"/>
                  </a:lnTo>
                  <a:lnTo>
                    <a:pt x="1708922" y="642187"/>
                  </a:lnTo>
                  <a:lnTo>
                    <a:pt x="1783114" y="643427"/>
                  </a:lnTo>
                  <a:lnTo>
                    <a:pt x="1858077" y="644178"/>
                  </a:lnTo>
                  <a:lnTo>
                    <a:pt x="1933759" y="644431"/>
                  </a:lnTo>
                  <a:lnTo>
                    <a:pt x="2086473" y="643524"/>
                  </a:lnTo>
                  <a:lnTo>
                    <a:pt x="2235899" y="640835"/>
                  </a:lnTo>
                  <a:lnTo>
                    <a:pt x="2381610" y="636411"/>
                  </a:lnTo>
                  <a:lnTo>
                    <a:pt x="2523180" y="630302"/>
                  </a:lnTo>
                  <a:lnTo>
                    <a:pt x="2660181" y="622555"/>
                  </a:lnTo>
                  <a:lnTo>
                    <a:pt x="2726834" y="618082"/>
                  </a:lnTo>
                  <a:lnTo>
                    <a:pt x="2792186" y="613218"/>
                  </a:lnTo>
                  <a:lnTo>
                    <a:pt x="2856181" y="607968"/>
                  </a:lnTo>
                  <a:lnTo>
                    <a:pt x="2918768" y="602339"/>
                  </a:lnTo>
                  <a:lnTo>
                    <a:pt x="2979892" y="596336"/>
                  </a:lnTo>
                  <a:lnTo>
                    <a:pt x="3039501" y="589966"/>
                  </a:lnTo>
                  <a:lnTo>
                    <a:pt x="3097540" y="583235"/>
                  </a:lnTo>
                  <a:lnTo>
                    <a:pt x="3153958" y="576147"/>
                  </a:lnTo>
                  <a:lnTo>
                    <a:pt x="3208699" y="568711"/>
                  </a:lnTo>
                  <a:lnTo>
                    <a:pt x="3261711" y="560931"/>
                  </a:lnTo>
                  <a:lnTo>
                    <a:pt x="3312940" y="552814"/>
                  </a:lnTo>
                  <a:lnTo>
                    <a:pt x="3362334" y="544365"/>
                  </a:lnTo>
                  <a:lnTo>
                    <a:pt x="3409838" y="535591"/>
                  </a:lnTo>
                  <a:lnTo>
                    <a:pt x="3455400" y="526497"/>
                  </a:lnTo>
                  <a:lnTo>
                    <a:pt x="3498966" y="517090"/>
                  </a:lnTo>
                  <a:lnTo>
                    <a:pt x="3540482" y="507376"/>
                  </a:lnTo>
                  <a:lnTo>
                    <a:pt x="3579896" y="497360"/>
                  </a:lnTo>
                  <a:lnTo>
                    <a:pt x="3617153" y="487049"/>
                  </a:lnTo>
                  <a:lnTo>
                    <a:pt x="3684987" y="465564"/>
                  </a:lnTo>
                  <a:lnTo>
                    <a:pt x="3743556" y="442970"/>
                  </a:lnTo>
                  <a:lnTo>
                    <a:pt x="3792433" y="419314"/>
                  </a:lnTo>
                  <a:lnTo>
                    <a:pt x="3831192" y="394645"/>
                  </a:lnTo>
                  <a:lnTo>
                    <a:pt x="3859405" y="369010"/>
                  </a:lnTo>
                  <a:lnTo>
                    <a:pt x="3881019" y="328854"/>
                  </a:lnTo>
                  <a:lnTo>
                    <a:pt x="3882488" y="315037"/>
                  </a:lnTo>
                  <a:lnTo>
                    <a:pt x="3881044" y="301205"/>
                  </a:lnTo>
                  <a:lnTo>
                    <a:pt x="3859774" y="261291"/>
                  </a:lnTo>
                  <a:lnTo>
                    <a:pt x="3814143" y="223829"/>
                  </a:lnTo>
                  <a:lnTo>
                    <a:pt x="3770853" y="200263"/>
                  </a:lnTo>
                  <a:lnTo>
                    <a:pt x="3717730" y="177857"/>
                  </a:lnTo>
                  <a:lnTo>
                    <a:pt x="3655173" y="156639"/>
                  </a:lnTo>
                  <a:lnTo>
                    <a:pt x="3583578" y="136638"/>
                  </a:lnTo>
                  <a:lnTo>
                    <a:pt x="3544517" y="127102"/>
                  </a:lnTo>
                  <a:lnTo>
                    <a:pt x="3503345" y="117881"/>
                  </a:lnTo>
                  <a:lnTo>
                    <a:pt x="3460114" y="108979"/>
                  </a:lnTo>
                  <a:lnTo>
                    <a:pt x="3414871" y="100398"/>
                  </a:lnTo>
                  <a:lnTo>
                    <a:pt x="3367668" y="92143"/>
                  </a:lnTo>
                  <a:lnTo>
                    <a:pt x="3318554" y="84216"/>
                  </a:lnTo>
                  <a:lnTo>
                    <a:pt x="3267579" y="76622"/>
                  </a:lnTo>
                  <a:lnTo>
                    <a:pt x="3214791" y="69364"/>
                  </a:lnTo>
                  <a:lnTo>
                    <a:pt x="3160242" y="62446"/>
                  </a:lnTo>
                  <a:lnTo>
                    <a:pt x="3103981" y="55871"/>
                  </a:lnTo>
                  <a:lnTo>
                    <a:pt x="3046057" y="49642"/>
                  </a:lnTo>
                  <a:lnTo>
                    <a:pt x="2986521" y="43763"/>
                  </a:lnTo>
                  <a:lnTo>
                    <a:pt x="2925421" y="38238"/>
                  </a:lnTo>
                  <a:lnTo>
                    <a:pt x="2798732" y="28263"/>
                  </a:lnTo>
                  <a:lnTo>
                    <a:pt x="2666388" y="19745"/>
                  </a:lnTo>
                  <a:lnTo>
                    <a:pt x="2528786" y="12712"/>
                  </a:lnTo>
                  <a:lnTo>
                    <a:pt x="2386324" y="7193"/>
                  </a:lnTo>
                  <a:lnTo>
                    <a:pt x="2239400" y="3215"/>
                  </a:lnTo>
                  <a:lnTo>
                    <a:pt x="2088413" y="808"/>
                  </a:lnTo>
                  <a:lnTo>
                    <a:pt x="1933759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8537" y="5454945"/>
              <a:ext cx="3883025" cy="644525"/>
            </a:xfrm>
            <a:custGeom>
              <a:avLst/>
              <a:gdLst/>
              <a:ahLst/>
              <a:cxnLst/>
              <a:rect l="l" t="t" r="r" b="b"/>
              <a:pathLst>
                <a:path w="3883025" h="644525">
                  <a:moveTo>
                    <a:pt x="0" y="315037"/>
                  </a:moveTo>
                  <a:lnTo>
                    <a:pt x="13062" y="353084"/>
                  </a:lnTo>
                  <a:lnTo>
                    <a:pt x="51265" y="389938"/>
                  </a:lnTo>
                  <a:lnTo>
                    <a:pt x="89972" y="413716"/>
                  </a:lnTo>
                  <a:lnTo>
                    <a:pt x="138761" y="436771"/>
                  </a:lnTo>
                  <a:lnTo>
                    <a:pt x="197193" y="459027"/>
                  </a:lnTo>
                  <a:lnTo>
                    <a:pt x="264832" y="480405"/>
                  </a:lnTo>
                  <a:lnTo>
                    <a:pt x="301968" y="490741"/>
                  </a:lnTo>
                  <a:lnTo>
                    <a:pt x="341242" y="500829"/>
                  </a:lnTo>
                  <a:lnTo>
                    <a:pt x="382599" y="510659"/>
                  </a:lnTo>
                  <a:lnTo>
                    <a:pt x="425984" y="520221"/>
                  </a:lnTo>
                  <a:lnTo>
                    <a:pt x="471343" y="529507"/>
                  </a:lnTo>
                  <a:lnTo>
                    <a:pt x="518622" y="538506"/>
                  </a:lnTo>
                  <a:lnTo>
                    <a:pt x="567765" y="547208"/>
                  </a:lnTo>
                  <a:lnTo>
                    <a:pt x="618718" y="555604"/>
                  </a:lnTo>
                  <a:lnTo>
                    <a:pt x="671427" y="563685"/>
                  </a:lnTo>
                  <a:lnTo>
                    <a:pt x="725837" y="571441"/>
                  </a:lnTo>
                  <a:lnTo>
                    <a:pt x="781892" y="578861"/>
                  </a:lnTo>
                  <a:lnTo>
                    <a:pt x="839539" y="585937"/>
                  </a:lnTo>
                  <a:lnTo>
                    <a:pt x="898723" y="592659"/>
                  </a:lnTo>
                  <a:lnTo>
                    <a:pt x="959390" y="599017"/>
                  </a:lnTo>
                  <a:lnTo>
                    <a:pt x="1021484" y="605002"/>
                  </a:lnTo>
                  <a:lnTo>
                    <a:pt x="1084950" y="610603"/>
                  </a:lnTo>
                  <a:lnTo>
                    <a:pt x="1149736" y="615812"/>
                  </a:lnTo>
                  <a:lnTo>
                    <a:pt x="1215785" y="620618"/>
                  </a:lnTo>
                  <a:lnTo>
                    <a:pt x="1283043" y="625012"/>
                  </a:lnTo>
                  <a:lnTo>
                    <a:pt x="1351455" y="628985"/>
                  </a:lnTo>
                  <a:lnTo>
                    <a:pt x="1420967" y="632526"/>
                  </a:lnTo>
                  <a:lnTo>
                    <a:pt x="1491525" y="635627"/>
                  </a:lnTo>
                  <a:lnTo>
                    <a:pt x="1563073" y="638277"/>
                  </a:lnTo>
                  <a:lnTo>
                    <a:pt x="1635557" y="640467"/>
                  </a:lnTo>
                  <a:lnTo>
                    <a:pt x="1708922" y="642187"/>
                  </a:lnTo>
                  <a:lnTo>
                    <a:pt x="1783114" y="643427"/>
                  </a:lnTo>
                  <a:lnTo>
                    <a:pt x="1858077" y="644178"/>
                  </a:lnTo>
                  <a:lnTo>
                    <a:pt x="1933759" y="644431"/>
                  </a:lnTo>
                  <a:lnTo>
                    <a:pt x="2010500" y="644203"/>
                  </a:lnTo>
                  <a:lnTo>
                    <a:pt x="2086473" y="643524"/>
                  </a:lnTo>
                  <a:lnTo>
                    <a:pt x="2161624" y="642399"/>
                  </a:lnTo>
                  <a:lnTo>
                    <a:pt x="2235899" y="640835"/>
                  </a:lnTo>
                  <a:lnTo>
                    <a:pt x="2309246" y="638837"/>
                  </a:lnTo>
                  <a:lnTo>
                    <a:pt x="2381610" y="636411"/>
                  </a:lnTo>
                  <a:lnTo>
                    <a:pt x="2452940" y="633565"/>
                  </a:lnTo>
                  <a:lnTo>
                    <a:pt x="2523180" y="630302"/>
                  </a:lnTo>
                  <a:lnTo>
                    <a:pt x="2592278" y="626630"/>
                  </a:lnTo>
                  <a:lnTo>
                    <a:pt x="2660181" y="622555"/>
                  </a:lnTo>
                  <a:lnTo>
                    <a:pt x="2726834" y="618082"/>
                  </a:lnTo>
                  <a:lnTo>
                    <a:pt x="2792186" y="613218"/>
                  </a:lnTo>
                  <a:lnTo>
                    <a:pt x="2856181" y="607968"/>
                  </a:lnTo>
                  <a:lnTo>
                    <a:pt x="2918768" y="602339"/>
                  </a:lnTo>
                  <a:lnTo>
                    <a:pt x="2979892" y="596336"/>
                  </a:lnTo>
                  <a:lnTo>
                    <a:pt x="3039501" y="589966"/>
                  </a:lnTo>
                  <a:lnTo>
                    <a:pt x="3097540" y="583235"/>
                  </a:lnTo>
                  <a:lnTo>
                    <a:pt x="3153958" y="576147"/>
                  </a:lnTo>
                  <a:lnTo>
                    <a:pt x="3208699" y="568711"/>
                  </a:lnTo>
                  <a:lnTo>
                    <a:pt x="3261711" y="560931"/>
                  </a:lnTo>
                  <a:lnTo>
                    <a:pt x="3312940" y="552814"/>
                  </a:lnTo>
                  <a:lnTo>
                    <a:pt x="3362334" y="544365"/>
                  </a:lnTo>
                  <a:lnTo>
                    <a:pt x="3409838" y="535591"/>
                  </a:lnTo>
                  <a:lnTo>
                    <a:pt x="3455400" y="526497"/>
                  </a:lnTo>
                  <a:lnTo>
                    <a:pt x="3498966" y="517090"/>
                  </a:lnTo>
                  <a:lnTo>
                    <a:pt x="3540482" y="507376"/>
                  </a:lnTo>
                  <a:lnTo>
                    <a:pt x="3579896" y="497360"/>
                  </a:lnTo>
                  <a:lnTo>
                    <a:pt x="3617153" y="487049"/>
                  </a:lnTo>
                  <a:lnTo>
                    <a:pt x="3684987" y="465564"/>
                  </a:lnTo>
                  <a:lnTo>
                    <a:pt x="3743556" y="442970"/>
                  </a:lnTo>
                  <a:lnTo>
                    <a:pt x="3792433" y="419314"/>
                  </a:lnTo>
                  <a:lnTo>
                    <a:pt x="3831192" y="394645"/>
                  </a:lnTo>
                  <a:lnTo>
                    <a:pt x="3859405" y="369010"/>
                  </a:lnTo>
                  <a:lnTo>
                    <a:pt x="3881019" y="328854"/>
                  </a:lnTo>
                  <a:lnTo>
                    <a:pt x="3882488" y="315037"/>
                  </a:lnTo>
                  <a:lnTo>
                    <a:pt x="3881044" y="301205"/>
                  </a:lnTo>
                  <a:lnTo>
                    <a:pt x="3859774" y="261291"/>
                  </a:lnTo>
                  <a:lnTo>
                    <a:pt x="3814143" y="223829"/>
                  </a:lnTo>
                  <a:lnTo>
                    <a:pt x="3770853" y="200263"/>
                  </a:lnTo>
                  <a:lnTo>
                    <a:pt x="3717730" y="177857"/>
                  </a:lnTo>
                  <a:lnTo>
                    <a:pt x="3655173" y="156639"/>
                  </a:lnTo>
                  <a:lnTo>
                    <a:pt x="3583578" y="136638"/>
                  </a:lnTo>
                  <a:lnTo>
                    <a:pt x="3544517" y="127102"/>
                  </a:lnTo>
                  <a:lnTo>
                    <a:pt x="3503345" y="117881"/>
                  </a:lnTo>
                  <a:lnTo>
                    <a:pt x="3460114" y="108979"/>
                  </a:lnTo>
                  <a:lnTo>
                    <a:pt x="3414871" y="100398"/>
                  </a:lnTo>
                  <a:lnTo>
                    <a:pt x="3367668" y="92143"/>
                  </a:lnTo>
                  <a:lnTo>
                    <a:pt x="3318554" y="84216"/>
                  </a:lnTo>
                  <a:lnTo>
                    <a:pt x="3267579" y="76622"/>
                  </a:lnTo>
                  <a:lnTo>
                    <a:pt x="3214791" y="69364"/>
                  </a:lnTo>
                  <a:lnTo>
                    <a:pt x="3160242" y="62446"/>
                  </a:lnTo>
                  <a:lnTo>
                    <a:pt x="3103981" y="55871"/>
                  </a:lnTo>
                  <a:lnTo>
                    <a:pt x="3046057" y="49642"/>
                  </a:lnTo>
                  <a:lnTo>
                    <a:pt x="2986521" y="43763"/>
                  </a:lnTo>
                  <a:lnTo>
                    <a:pt x="2925421" y="38238"/>
                  </a:lnTo>
                  <a:lnTo>
                    <a:pt x="2862809" y="33070"/>
                  </a:lnTo>
                  <a:lnTo>
                    <a:pt x="2798732" y="28263"/>
                  </a:lnTo>
                  <a:lnTo>
                    <a:pt x="2733242" y="23820"/>
                  </a:lnTo>
                  <a:lnTo>
                    <a:pt x="2666388" y="19745"/>
                  </a:lnTo>
                  <a:lnTo>
                    <a:pt x="2598219" y="16041"/>
                  </a:lnTo>
                  <a:lnTo>
                    <a:pt x="2528786" y="12712"/>
                  </a:lnTo>
                  <a:lnTo>
                    <a:pt x="2458138" y="9761"/>
                  </a:lnTo>
                  <a:lnTo>
                    <a:pt x="2386324" y="7193"/>
                  </a:lnTo>
                  <a:lnTo>
                    <a:pt x="2313395" y="5009"/>
                  </a:lnTo>
                  <a:lnTo>
                    <a:pt x="2239400" y="3215"/>
                  </a:lnTo>
                  <a:lnTo>
                    <a:pt x="2164390" y="1814"/>
                  </a:lnTo>
                  <a:lnTo>
                    <a:pt x="2088413" y="808"/>
                  </a:lnTo>
                  <a:lnTo>
                    <a:pt x="2011519" y="202"/>
                  </a:lnTo>
                  <a:lnTo>
                    <a:pt x="1933759" y="0"/>
                  </a:lnTo>
                  <a:lnTo>
                    <a:pt x="1857059" y="227"/>
                  </a:lnTo>
                  <a:lnTo>
                    <a:pt x="1781174" y="905"/>
                  </a:lnTo>
                  <a:lnTo>
                    <a:pt x="1706156" y="2026"/>
                  </a:lnTo>
                  <a:lnTo>
                    <a:pt x="1632055" y="3583"/>
                  </a:lnTo>
                  <a:lnTo>
                    <a:pt x="1558923" y="5569"/>
                  </a:lnTo>
                  <a:lnTo>
                    <a:pt x="1486811" y="7977"/>
                  </a:lnTo>
                  <a:lnTo>
                    <a:pt x="1415769" y="10799"/>
                  </a:lnTo>
                  <a:lnTo>
                    <a:pt x="1345849" y="14029"/>
                  </a:lnTo>
                  <a:lnTo>
                    <a:pt x="1277101" y="17659"/>
                  </a:lnTo>
                  <a:lnTo>
                    <a:pt x="1209577" y="21682"/>
                  </a:lnTo>
                  <a:lnTo>
                    <a:pt x="1143328" y="26090"/>
                  </a:lnTo>
                  <a:lnTo>
                    <a:pt x="1078404" y="30878"/>
                  </a:lnTo>
                  <a:lnTo>
                    <a:pt x="1014856" y="36036"/>
                  </a:lnTo>
                  <a:lnTo>
                    <a:pt x="952736" y="41560"/>
                  </a:lnTo>
                  <a:lnTo>
                    <a:pt x="892095" y="47440"/>
                  </a:lnTo>
                  <a:lnTo>
                    <a:pt x="832983" y="53671"/>
                  </a:lnTo>
                  <a:lnTo>
                    <a:pt x="775452" y="60244"/>
                  </a:lnTo>
                  <a:lnTo>
                    <a:pt x="719552" y="67153"/>
                  </a:lnTo>
                  <a:lnTo>
                    <a:pt x="665334" y="74390"/>
                  </a:lnTo>
                  <a:lnTo>
                    <a:pt x="612851" y="81949"/>
                  </a:lnTo>
                  <a:lnTo>
                    <a:pt x="562151" y="89822"/>
                  </a:lnTo>
                  <a:lnTo>
                    <a:pt x="513287" y="98002"/>
                  </a:lnTo>
                  <a:lnTo>
                    <a:pt x="466310" y="106482"/>
                  </a:lnTo>
                  <a:lnTo>
                    <a:pt x="421270" y="115255"/>
                  </a:lnTo>
                  <a:lnTo>
                    <a:pt x="378219" y="124313"/>
                  </a:lnTo>
                  <a:lnTo>
                    <a:pt x="337207" y="133649"/>
                  </a:lnTo>
                  <a:lnTo>
                    <a:pt x="298286" y="143257"/>
                  </a:lnTo>
                  <a:lnTo>
                    <a:pt x="226918" y="163257"/>
                  </a:lnTo>
                  <a:lnTo>
                    <a:pt x="164525" y="184255"/>
                  </a:lnTo>
                  <a:lnTo>
                    <a:pt x="111513" y="206196"/>
                  </a:lnTo>
                  <a:lnTo>
                    <a:pt x="68291" y="229020"/>
                  </a:lnTo>
                  <a:lnTo>
                    <a:pt x="35267" y="252670"/>
                  </a:lnTo>
                  <a:lnTo>
                    <a:pt x="5744" y="289571"/>
                  </a:lnTo>
                  <a:lnTo>
                    <a:pt x="0" y="315037"/>
                  </a:lnTo>
                  <a:close/>
                </a:path>
              </a:pathLst>
            </a:custGeom>
            <a:ln w="149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74027" y="5681961"/>
            <a:ext cx="26365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dirty="0">
                <a:latin typeface="Tahoma"/>
                <a:cs typeface="Tahoma"/>
              </a:rPr>
              <a:t>Fazer</a:t>
            </a:r>
            <a:r>
              <a:rPr sz="1300" b="1" spc="50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verificação</a:t>
            </a:r>
            <a:r>
              <a:rPr sz="1300" b="1" spc="40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de</a:t>
            </a:r>
            <a:r>
              <a:rPr sz="1300" b="1" spc="8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segurança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28557" y="3108185"/>
            <a:ext cx="330200" cy="2354580"/>
            <a:chOff x="5104557" y="3108185"/>
            <a:chExt cx="330200" cy="2354580"/>
          </a:xfrm>
        </p:grpSpPr>
        <p:sp>
          <p:nvSpPr>
            <p:cNvPr id="28" name="object 28"/>
            <p:cNvSpPr/>
            <p:nvPr/>
          </p:nvSpPr>
          <p:spPr>
            <a:xfrm>
              <a:off x="5112177" y="3115805"/>
              <a:ext cx="270510" cy="2339340"/>
            </a:xfrm>
            <a:custGeom>
              <a:avLst/>
              <a:gdLst/>
              <a:ahLst/>
              <a:cxnLst/>
              <a:rect l="l" t="t" r="r" b="b"/>
              <a:pathLst>
                <a:path w="270510" h="2339340">
                  <a:moveTo>
                    <a:pt x="0" y="2339139"/>
                  </a:moveTo>
                  <a:lnTo>
                    <a:pt x="270175" y="0"/>
                  </a:lnTo>
                </a:path>
              </a:pathLst>
            </a:custGeom>
            <a:ln w="14967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07501" y="3115805"/>
              <a:ext cx="120014" cy="150495"/>
            </a:xfrm>
            <a:custGeom>
              <a:avLst/>
              <a:gdLst/>
              <a:ahLst/>
              <a:cxnLst/>
              <a:rect l="l" t="t" r="r" b="b"/>
              <a:pathLst>
                <a:path w="120014" h="150495">
                  <a:moveTo>
                    <a:pt x="119523" y="149961"/>
                  </a:moveTo>
                  <a:lnTo>
                    <a:pt x="74850" y="0"/>
                  </a:lnTo>
                  <a:lnTo>
                    <a:pt x="0" y="134538"/>
                  </a:lnTo>
                </a:path>
              </a:pathLst>
            </a:custGeom>
            <a:ln w="1495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29110" y="4137262"/>
            <a:ext cx="4167504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0" dirty="0">
                <a:latin typeface="Tahoma"/>
                <a:cs typeface="Tahoma"/>
              </a:rPr>
              <a:t>&lt;&lt;extend&gt;&gt;</a:t>
            </a:r>
            <a:endParaRPr sz="1300">
              <a:latin typeface="Tahoma"/>
              <a:cs typeface="Tahoma"/>
            </a:endParaRPr>
          </a:p>
          <a:p>
            <a:pPr>
              <a:spcBef>
                <a:spcPts val="1000"/>
              </a:spcBef>
            </a:pPr>
            <a:endParaRPr sz="1300">
              <a:latin typeface="Tahoma"/>
              <a:cs typeface="Tahoma"/>
            </a:endParaRPr>
          </a:p>
          <a:p>
            <a:pPr marL="1796414"/>
            <a:r>
              <a:rPr sz="1300" b="1" dirty="0">
                <a:latin typeface="Tahoma"/>
                <a:cs typeface="Tahoma"/>
              </a:rPr>
              <a:t>Matricular-se</a:t>
            </a:r>
            <a:r>
              <a:rPr sz="1300" b="1" spc="110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em</a:t>
            </a:r>
            <a:r>
              <a:rPr sz="1300" b="1" spc="114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disciplinas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93135" y="2785747"/>
            <a:ext cx="1769110" cy="2999740"/>
          </a:xfrm>
          <a:custGeom>
            <a:avLst/>
            <a:gdLst/>
            <a:ahLst/>
            <a:cxnLst/>
            <a:rect l="l" t="t" r="r" b="b"/>
            <a:pathLst>
              <a:path w="1769110" h="2999740">
                <a:moveTo>
                  <a:pt x="164647" y="2999183"/>
                </a:moveTo>
                <a:lnTo>
                  <a:pt x="1349401" y="2999183"/>
                </a:lnTo>
              </a:path>
              <a:path w="1769110" h="2999740">
                <a:moveTo>
                  <a:pt x="0" y="0"/>
                </a:moveTo>
                <a:lnTo>
                  <a:pt x="1769040" y="0"/>
                </a:lnTo>
              </a:path>
            </a:pathLst>
          </a:custGeom>
          <a:ln w="14957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31</a:t>
            </a:fld>
            <a:endParaRPr spc="-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307911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8425" algn="l"/>
              </a:tabLst>
            </a:pPr>
            <a:r>
              <a:rPr spc="-20" dirty="0"/>
              <a:t>Caso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4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8" y="2015173"/>
            <a:ext cx="7177405" cy="37465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Um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caso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uso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narra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interação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entre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o </a:t>
            </a:r>
            <a:r>
              <a:rPr sz="2800" dirty="0">
                <a:latin typeface="Tahoma"/>
                <a:cs typeface="Tahoma"/>
              </a:rPr>
              <a:t>sistema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atores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envolvidos,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para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atingir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ou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mais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objetivos</a:t>
            </a:r>
            <a:endParaRPr sz="2800">
              <a:latin typeface="Tahoma"/>
              <a:cs typeface="Tahoma"/>
            </a:endParaRPr>
          </a:p>
          <a:p>
            <a:pPr marL="355600" marR="33020" indent="-342900">
              <a:lnSpc>
                <a:spcPts val="3030"/>
              </a:lnSpc>
              <a:spcBef>
                <a:spcPts val="6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Deve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estar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relacionado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processo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bem </a:t>
            </a:r>
            <a:r>
              <a:rPr sz="2800" dirty="0">
                <a:latin typeface="Tahoma"/>
                <a:cs typeface="Tahoma"/>
              </a:rPr>
              <a:t>definido,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começo,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meio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fim</a:t>
            </a:r>
            <a:endParaRPr sz="2800">
              <a:latin typeface="Tahoma"/>
              <a:cs typeface="Tahoma"/>
            </a:endParaRPr>
          </a:p>
          <a:p>
            <a:pPr marL="354965" indent="-342265">
              <a:spcBef>
                <a:spcPts val="2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latin typeface="Tahoma"/>
                <a:cs typeface="Tahoma"/>
              </a:rPr>
              <a:t>Exemplos:</a:t>
            </a:r>
            <a:endParaRPr sz="2800">
              <a:latin typeface="Tahoma"/>
              <a:cs typeface="Tahoma"/>
            </a:endParaRPr>
          </a:p>
          <a:p>
            <a:pPr marL="755015" lvl="1" indent="-285750"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Emprestar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Livro</a:t>
            </a:r>
            <a:endParaRPr sz="2400">
              <a:latin typeface="Tahoma"/>
              <a:cs typeface="Tahoma"/>
            </a:endParaRPr>
          </a:p>
          <a:p>
            <a:pPr marL="755015" lvl="1" indent="-285750">
              <a:spcBef>
                <a:spcPts val="3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Vender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Produtos</a:t>
            </a:r>
            <a:endParaRPr sz="2400">
              <a:latin typeface="Tahoma"/>
              <a:cs typeface="Tahoma"/>
            </a:endParaRPr>
          </a:p>
          <a:p>
            <a:pPr marL="755015" lvl="1" indent="-285750">
              <a:spcBef>
                <a:spcPts val="3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Incluir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ordem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serviço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332803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980" algn="l"/>
              </a:tabLst>
            </a:pPr>
            <a:r>
              <a:rPr spc="-10" dirty="0"/>
              <a:t>Casos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5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7" y="2050734"/>
            <a:ext cx="7385684" cy="36245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 algn="just">
              <a:lnSpc>
                <a:spcPts val="3800"/>
              </a:lnSpc>
              <a:spcBef>
                <a:spcPts val="2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Muitas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vezes,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são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utilizados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como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um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contrato</a:t>
            </a:r>
            <a:r>
              <a:rPr sz="3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entre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desenvolvedor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cliente.</a:t>
            </a:r>
            <a:endParaRPr sz="3200">
              <a:latin typeface="Tahoma"/>
              <a:cs typeface="Tahoma"/>
            </a:endParaRPr>
          </a:p>
          <a:p>
            <a:pPr marL="355600" marR="353695" indent="-342900" algn="just">
              <a:spcBef>
                <a:spcPts val="6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Podem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ser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identificados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com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base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no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documento</a:t>
            </a:r>
            <a:r>
              <a:rPr sz="32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3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requisitos</a:t>
            </a:r>
            <a:endParaRPr sz="3200">
              <a:latin typeface="Tahoma"/>
              <a:cs typeface="Tahoma"/>
            </a:endParaRPr>
          </a:p>
          <a:p>
            <a:pPr marL="355600" marR="499109" indent="-342900" algn="just">
              <a:lnSpc>
                <a:spcPct val="99400"/>
              </a:lnSpc>
              <a:spcBef>
                <a:spcPts val="84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Podem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ser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utilizados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como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forma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35" dirty="0">
                <a:latin typeface="Tahoma"/>
                <a:cs typeface="Tahoma"/>
              </a:rPr>
              <a:t>de </a:t>
            </a:r>
            <a:r>
              <a:rPr sz="3200" dirty="0">
                <a:latin typeface="Tahoma"/>
                <a:cs typeface="Tahoma"/>
              </a:rPr>
              <a:t>identificar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os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requisitos</a:t>
            </a:r>
            <a:r>
              <a:rPr sz="3200" dirty="0">
                <a:latin typeface="Tahoma"/>
                <a:cs typeface="Tahoma"/>
              </a:rPr>
              <a:t>,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para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depois </a:t>
            </a:r>
            <a:r>
              <a:rPr sz="3200" dirty="0">
                <a:latin typeface="Tahoma"/>
                <a:cs typeface="Tahoma"/>
              </a:rPr>
              <a:t>escrever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documento</a:t>
            </a:r>
            <a:r>
              <a:rPr sz="3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32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requisitos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332803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980" algn="l"/>
              </a:tabLst>
            </a:pPr>
            <a:r>
              <a:rPr spc="-10" dirty="0"/>
              <a:t>Casos</a:t>
            </a:r>
            <a:r>
              <a:rPr dirty="0"/>
              <a:t>	de</a:t>
            </a:r>
            <a:r>
              <a:rPr spc="-30" dirty="0"/>
              <a:t> </a:t>
            </a:r>
            <a:r>
              <a:rPr spc="-25" dirty="0"/>
              <a:t>Uso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6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8" y="3215070"/>
            <a:ext cx="673925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Veja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exemplo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um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documento</a:t>
            </a:r>
            <a:r>
              <a:rPr sz="3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requisitos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672210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  <a:tab pos="491553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atores?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5428" y="1970615"/>
            <a:ext cx="7422515" cy="22498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265">
              <a:spcBef>
                <a:spcPts val="40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O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são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atores?</a:t>
            </a:r>
            <a:endParaRPr sz="3200">
              <a:latin typeface="Tahoma"/>
              <a:cs typeface="Tahoma"/>
            </a:endParaRPr>
          </a:p>
          <a:p>
            <a:pPr marL="748665" marR="546735" lvl="1" indent="-279400">
              <a:lnSpc>
                <a:spcPts val="3030"/>
              </a:lnSpc>
              <a:spcBef>
                <a:spcPts val="645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ahoma"/>
                <a:cs typeface="Tahoma"/>
              </a:rPr>
              <a:t>Responsáveis,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direta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ou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indiretamente, </a:t>
            </a:r>
            <a:r>
              <a:rPr sz="2800" dirty="0">
                <a:latin typeface="Tahoma"/>
                <a:cs typeface="Tahoma"/>
              </a:rPr>
              <a:t>pela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interação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sistema</a:t>
            </a:r>
            <a:endParaRPr sz="2800">
              <a:latin typeface="Tahoma"/>
              <a:cs typeface="Tahoma"/>
            </a:endParaRPr>
          </a:p>
          <a:p>
            <a:pPr marL="748665" marR="5080" lvl="1" indent="-279400">
              <a:lnSpc>
                <a:spcPts val="3030"/>
              </a:lnSpc>
              <a:spcBef>
                <a:spcPts val="640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ahoma"/>
                <a:cs typeface="Tahoma"/>
              </a:rPr>
              <a:t>Uma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pessoa,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dispositivo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físico,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mecanismo </a:t>
            </a:r>
            <a:r>
              <a:rPr sz="2800" dirty="0">
                <a:latin typeface="Tahoma"/>
                <a:cs typeface="Tahoma"/>
              </a:rPr>
              <a:t>ou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subsistema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672210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  <a:tab pos="491553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atores?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8" y="1970615"/>
            <a:ext cx="7439659" cy="45446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265">
              <a:spcBef>
                <a:spcPts val="40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Tipos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ator:</a:t>
            </a:r>
            <a:endParaRPr sz="3200">
              <a:latin typeface="Tahoma"/>
              <a:cs typeface="Tahoma"/>
            </a:endParaRPr>
          </a:p>
          <a:p>
            <a:pPr marL="748665" marR="5080" lvl="1" indent="-279400">
              <a:lnSpc>
                <a:spcPts val="3030"/>
              </a:lnSpc>
              <a:spcBef>
                <a:spcPts val="645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ahoma"/>
                <a:cs typeface="Tahoma"/>
              </a:rPr>
              <a:t>Ator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principal</a:t>
            </a:r>
            <a:r>
              <a:rPr sz="2800" dirty="0">
                <a:latin typeface="Tahoma"/>
                <a:cs typeface="Tahoma"/>
              </a:rPr>
              <a:t>: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interage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diretamente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o </a:t>
            </a:r>
            <a:r>
              <a:rPr sz="2800" dirty="0">
                <a:latin typeface="Tahoma"/>
                <a:cs typeface="Tahoma"/>
              </a:rPr>
              <a:t>sistema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computacional</a:t>
            </a:r>
            <a:endParaRPr sz="2800">
              <a:latin typeface="Tahoma"/>
              <a:cs typeface="Tahoma"/>
            </a:endParaRPr>
          </a:p>
          <a:p>
            <a:pPr marL="748665" marR="829310" lvl="1" indent="-279400">
              <a:lnSpc>
                <a:spcPts val="3030"/>
              </a:lnSpc>
              <a:spcBef>
                <a:spcPts val="640"/>
              </a:spcBef>
              <a:buFont typeface="Wingdings"/>
              <a:buChar char=""/>
              <a:tabLst>
                <a:tab pos="748665" algn="l"/>
                <a:tab pos="755015" algn="l"/>
              </a:tabLst>
            </a:pP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ahoma"/>
                <a:cs typeface="Tahoma"/>
              </a:rPr>
              <a:t>Ator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secundário</a:t>
            </a:r>
            <a:r>
              <a:rPr sz="2800" dirty="0">
                <a:latin typeface="Tahoma"/>
                <a:cs typeface="Tahoma"/>
              </a:rPr>
              <a:t>: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interage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outros atores</a:t>
            </a:r>
            <a:endParaRPr sz="2800">
              <a:latin typeface="Tahoma"/>
              <a:cs typeface="Tahoma"/>
            </a:endParaRPr>
          </a:p>
          <a:p>
            <a:pPr marL="354965" indent="-342265">
              <a:spcBef>
                <a:spcPts val="5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Exemplos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atores:</a:t>
            </a:r>
            <a:endParaRPr sz="2800">
              <a:latin typeface="Tahoma"/>
              <a:cs typeface="Tahoma"/>
            </a:endParaRPr>
          </a:p>
          <a:p>
            <a:pPr marL="755015" lvl="1" indent="-285750">
              <a:spcBef>
                <a:spcPts val="6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funcionário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20" dirty="0">
                <a:latin typeface="Tahoma"/>
                <a:cs typeface="Tahoma"/>
              </a:rPr>
              <a:t> banco</a:t>
            </a:r>
            <a:endParaRPr sz="2400">
              <a:latin typeface="Tahoma"/>
              <a:cs typeface="Tahoma"/>
            </a:endParaRPr>
          </a:p>
          <a:p>
            <a:pPr marL="755015" lvl="1" indent="-285750">
              <a:spcBef>
                <a:spcPts val="5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sensor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fumaça</a:t>
            </a:r>
            <a:endParaRPr sz="2400">
              <a:latin typeface="Tahoma"/>
              <a:cs typeface="Tahoma"/>
            </a:endParaRPr>
          </a:p>
          <a:p>
            <a:pPr marL="755015" lvl="1" indent="-285750"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subsistema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autorização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crédito</a:t>
            </a:r>
            <a:endParaRPr sz="2400">
              <a:latin typeface="Tahoma"/>
              <a:cs typeface="Tahoma"/>
            </a:endParaRPr>
          </a:p>
          <a:p>
            <a:pPr marL="755015" lvl="1" indent="-285750"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</a:tabLst>
            </a:pPr>
            <a:r>
              <a:rPr sz="2800" spc="-25" dirty="0">
                <a:latin typeface="Tahoma"/>
                <a:cs typeface="Tahoma"/>
              </a:rPr>
              <a:t>...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678" y="1096127"/>
            <a:ext cx="672210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  <a:tab pos="4915535" algn="l"/>
              </a:tabLst>
            </a:pPr>
            <a:r>
              <a:rPr spc="-20" dirty="0"/>
              <a:t>Como</a:t>
            </a:r>
            <a:r>
              <a:rPr dirty="0"/>
              <a:t>	identificar</a:t>
            </a:r>
            <a:r>
              <a:rPr spc="-110" dirty="0"/>
              <a:t> </a:t>
            </a:r>
            <a:r>
              <a:rPr spc="-25" dirty="0"/>
              <a:t>os</a:t>
            </a:r>
            <a:r>
              <a:rPr dirty="0"/>
              <a:t>	</a:t>
            </a:r>
            <a:r>
              <a:rPr spc="-10" dirty="0"/>
              <a:t>atores?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68216" y="6433732"/>
            <a:ext cx="359411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pt-BR" spc="-25" smtClean="0">
                <a:solidFill>
                  <a:srgbClr val="000000"/>
                </a:solidFill>
              </a:rPr>
              <a:pPr marL="38100">
                <a:spcBef>
                  <a:spcPts val="100"/>
                </a:spcBef>
              </a:pPr>
              <a:t>9</a:t>
            </a:fld>
            <a:endParaRPr spc="-2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5427" y="1959004"/>
            <a:ext cx="6776084" cy="29063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965" indent="-342265" algn="just">
              <a:spcBef>
                <a:spcPts val="81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Exemplo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(Sistema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Biblioteca):</a:t>
            </a:r>
            <a:endParaRPr sz="3200">
              <a:latin typeface="Tahoma"/>
              <a:cs typeface="Tahoma"/>
            </a:endParaRPr>
          </a:p>
          <a:p>
            <a:pPr marL="748665" marR="72390" lvl="1" indent="-279400" algn="just">
              <a:lnSpc>
                <a:spcPct val="100099"/>
              </a:lnSpc>
              <a:spcBef>
                <a:spcPts val="630"/>
              </a:spcBef>
              <a:buSzPct val="53571"/>
              <a:buFont typeface="Wingdings"/>
              <a:buChar char=""/>
              <a:tabLst>
                <a:tab pos="748665" algn="l"/>
                <a:tab pos="754380" algn="l"/>
              </a:tabLst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800" dirty="0">
                <a:latin typeface="Tahoma"/>
                <a:cs typeface="Tahoma"/>
              </a:rPr>
              <a:t>Ao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emprestar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livro,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Atendente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é </a:t>
            </a:r>
            <a:r>
              <a:rPr sz="2800" dirty="0">
                <a:latin typeface="Tahoma"/>
                <a:cs typeface="Tahoma"/>
              </a:rPr>
              <a:t>quem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opera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computador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realiza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 </a:t>
            </a:r>
            <a:r>
              <a:rPr sz="2800" dirty="0">
                <a:latin typeface="Tahoma"/>
                <a:cs typeface="Tahoma"/>
              </a:rPr>
              <a:t>transação,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portanto,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é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principal</a:t>
            </a:r>
            <a:endParaRPr sz="2800">
              <a:latin typeface="Tahoma"/>
              <a:cs typeface="Tahoma"/>
            </a:endParaRPr>
          </a:p>
          <a:p>
            <a:pPr marL="748665" marR="5080" lvl="1" indent="-279400" algn="just">
              <a:lnSpc>
                <a:spcPct val="102000"/>
              </a:lnSpc>
              <a:spcBef>
                <a:spcPts val="545"/>
              </a:spcBef>
              <a:buSzPct val="53571"/>
              <a:buFont typeface="Wingdings"/>
              <a:buChar char=""/>
              <a:tabLst>
                <a:tab pos="748665" algn="l"/>
                <a:tab pos="754380" algn="l"/>
              </a:tabLst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800" dirty="0">
                <a:latin typeface="Tahoma"/>
                <a:cs typeface="Tahoma"/>
              </a:rPr>
              <a:t>Já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Leitor,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interage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atendente, </a:t>
            </a:r>
            <a:r>
              <a:rPr sz="2800" dirty="0">
                <a:latin typeface="Tahoma"/>
                <a:cs typeface="Tahoma"/>
              </a:rPr>
              <a:t>sendo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secundário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358</TotalTime>
  <Words>1444</Words>
  <Application>Microsoft Office PowerPoint</Application>
  <PresentationFormat>Widescreen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Adobe Gothic Std B</vt:lpstr>
      <vt:lpstr>Arial</vt:lpstr>
      <vt:lpstr>Arial MT</vt:lpstr>
      <vt:lpstr>Raleway</vt:lpstr>
      <vt:lpstr>Tahoma</vt:lpstr>
      <vt:lpstr>Times New Roman</vt:lpstr>
      <vt:lpstr>Trebuchet MS</vt:lpstr>
      <vt:lpstr>Tw Cen MT</vt:lpstr>
      <vt:lpstr>Wingdings</vt:lpstr>
      <vt:lpstr>Circuito</vt:lpstr>
      <vt:lpstr>Requisito e modelagem de software</vt:lpstr>
      <vt:lpstr>Apresentação do PowerPoint</vt:lpstr>
      <vt:lpstr>Definição</vt:lpstr>
      <vt:lpstr>Caso de Uso</vt:lpstr>
      <vt:lpstr>Casos de Uso</vt:lpstr>
      <vt:lpstr>Casos de Uso</vt:lpstr>
      <vt:lpstr>Como identificar os atores?</vt:lpstr>
      <vt:lpstr>Como identificar os atores?</vt:lpstr>
      <vt:lpstr>Como identificar os atores?</vt:lpstr>
      <vt:lpstr>Como identificar os casos de uso?</vt:lpstr>
      <vt:lpstr>Como identificar os casos de uso?</vt:lpstr>
      <vt:lpstr>Como identificar os casos de uso?</vt:lpstr>
      <vt:lpstr>Como identificar os casos de uso?</vt:lpstr>
      <vt:lpstr>Requisitos X Casos de Uso</vt:lpstr>
      <vt:lpstr>Notação UML – Atores e Casos de Uso</vt:lpstr>
      <vt:lpstr>Exemplo: Diagrama de Caso de Uso</vt:lpstr>
      <vt:lpstr>Notação  UML para Diagramas de Caso de Uso</vt:lpstr>
      <vt:lpstr>Exemplo: Diagrama de Caso de Uso</vt:lpstr>
      <vt:lpstr>Notação  UML para Diagramas de Caso de Uso</vt:lpstr>
      <vt:lpstr>Exemplo: Diagrama de Caso de Uso</vt:lpstr>
      <vt:lpstr>Apresentação do PowerPoint</vt:lpstr>
      <vt:lpstr>Inclusões, Alterações, Exclusões e Consultas são casos de uso?</vt:lpstr>
      <vt:lpstr>Inclusões, Alterações, Exclusões e Consultas são casos de uso?</vt:lpstr>
      <vt:lpstr>Inclusões, Alterações, Exclusões e Consultas são casos de uso?</vt:lpstr>
      <vt:lpstr>Relacionamentos entre casos de uso</vt:lpstr>
      <vt:lpstr>Relacionamento &lt;include&gt;</vt:lpstr>
      <vt:lpstr>Relacionamento &lt;include&gt;</vt:lpstr>
      <vt:lpstr>Outro Exemplo de include</vt:lpstr>
      <vt:lpstr>Relacionamento &lt;extend&gt;</vt:lpstr>
      <vt:lpstr>Relacionamento &lt;extend&gt;</vt:lpstr>
      <vt:lpstr>Outro Exemplo de include e extend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desenvolvimento</cp:lastModifiedBy>
  <cp:revision>20</cp:revision>
  <dcterms:created xsi:type="dcterms:W3CDTF">2023-11-26T19:49:14Z</dcterms:created>
  <dcterms:modified xsi:type="dcterms:W3CDTF">2024-08-05T11:47:24Z</dcterms:modified>
</cp:coreProperties>
</file>