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7"/>
  </p:notesMasterIdLst>
  <p:sldIdLst>
    <p:sldId id="256" r:id="rId2"/>
    <p:sldId id="282" r:id="rId3"/>
    <p:sldId id="281" r:id="rId4"/>
    <p:sldId id="276" r:id="rId5"/>
    <p:sldId id="27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-42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6FFE8-F289-4581-90A1-68D6FF584077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8882E-0D3A-4ED1-85D2-D6F97D9F2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820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92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0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916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446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0902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908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090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9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38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92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79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19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93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63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27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A2F1-C839-4D4D-89EF-AC895881F1C7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08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BA2F1-C839-4D4D-89EF-AC895881F1C7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2B89DB-A3A5-4625-9EBA-24518276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83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16508" y="4053386"/>
            <a:ext cx="8915399" cy="1365440"/>
          </a:xfrm>
        </p:spPr>
        <p:txBody>
          <a:bodyPr>
            <a:noAutofit/>
          </a:bodyPr>
          <a:lstStyle/>
          <a:p>
            <a:r>
              <a:rPr lang="pt-BR" sz="4000" b="1" dirty="0"/>
              <a:t>Arquitetura de Redes com IOT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91180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GATEWAY - BROADCAST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124502"/>
          </a:xfrm>
        </p:spPr>
        <p:txBody>
          <a:bodyPr>
            <a:normAutofit/>
          </a:bodyPr>
          <a:lstStyle/>
          <a:p>
            <a:r>
              <a:rPr lang="pt-BR" dirty="0"/>
              <a:t>Quando falamos de Rede de Computadores, o </a:t>
            </a:r>
            <a:r>
              <a:rPr lang="pt-BR" b="1" dirty="0"/>
              <a:t>Gateway</a:t>
            </a:r>
            <a:r>
              <a:rPr lang="pt-BR" dirty="0"/>
              <a:t> é a porta de comunicação entre uma rede Interna e uma rede externa.</a:t>
            </a:r>
          </a:p>
          <a:p>
            <a:endParaRPr lang="pt-BR" dirty="0"/>
          </a:p>
          <a:p>
            <a:r>
              <a:rPr lang="pt-BR" dirty="0"/>
              <a:t>Uma mensagem em </a:t>
            </a:r>
            <a:r>
              <a:rPr lang="pt-BR" b="1" dirty="0"/>
              <a:t>Broadcast</a:t>
            </a:r>
            <a:r>
              <a:rPr lang="pt-BR" dirty="0"/>
              <a:t> é utilizada quando uma informação precisa ser transmitida para todos os dispositivos dentro de uma determinada rede ou </a:t>
            </a:r>
            <a:r>
              <a:rPr lang="pt-BR" dirty="0" err="1"/>
              <a:t>sub-rede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234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IPv4 – Classes e seus valores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28410"/>
          <a:stretch/>
        </p:blipFill>
        <p:spPr>
          <a:xfrm>
            <a:off x="2592924" y="1905000"/>
            <a:ext cx="6551075" cy="376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IPv4 – Máscaras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63" y="1905000"/>
            <a:ext cx="9758149" cy="419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6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Exercícios: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7461013" y="1905000"/>
            <a:ext cx="4043599" cy="3530221"/>
          </a:xfrm>
        </p:spPr>
        <p:txBody>
          <a:bodyPr>
            <a:normAutofit fontScale="85000" lnSpcReduction="10000"/>
          </a:bodyPr>
          <a:lstStyle/>
          <a:p>
            <a:pPr fontAlgn="ctr"/>
            <a:r>
              <a:rPr lang="pt-BR" dirty="0"/>
              <a:t>EXERCÍCIO 01: 	IP: 10.82.105.200/26</a:t>
            </a:r>
          </a:p>
          <a:p>
            <a:pPr fontAlgn="ctr"/>
            <a:r>
              <a:rPr lang="pt-BR" dirty="0"/>
              <a:t>EXERCÍCIO 02:	IP: 10.82.105.23/26</a:t>
            </a:r>
          </a:p>
          <a:p>
            <a:pPr fontAlgn="ctr"/>
            <a:r>
              <a:rPr lang="pt-BR" dirty="0"/>
              <a:t>EXERCÍCIO 03:	IP: 10.82.105.70/26</a:t>
            </a:r>
          </a:p>
          <a:p>
            <a:pPr fontAlgn="ctr"/>
            <a:r>
              <a:rPr lang="pt-BR" dirty="0"/>
              <a:t>EXERCÍCIO 04:	IP: 10.82.105.150/26</a:t>
            </a:r>
          </a:p>
          <a:p>
            <a:pPr fontAlgn="ctr"/>
            <a:r>
              <a:rPr lang="pt-BR" dirty="0"/>
              <a:t>EXERCÍCIO 05:	IP: 10.82.105.150/25</a:t>
            </a:r>
          </a:p>
          <a:p>
            <a:pPr fontAlgn="ctr"/>
            <a:r>
              <a:rPr lang="pt-BR" dirty="0"/>
              <a:t>EXERCÍCIO 06:	IP: 172.16.12.2/24</a:t>
            </a:r>
          </a:p>
          <a:p>
            <a:pPr fontAlgn="ctr"/>
            <a:r>
              <a:rPr lang="pt-BR" dirty="0"/>
              <a:t>EXERCÍCIO 07:	IP: 172.16.130.60/25</a:t>
            </a:r>
          </a:p>
          <a:p>
            <a:pPr fontAlgn="ctr"/>
            <a:r>
              <a:rPr lang="pt-BR" dirty="0"/>
              <a:t>EXERCÍCIO 08:	IP: 172.16.70.30/26</a:t>
            </a:r>
          </a:p>
          <a:p>
            <a:pPr fontAlgn="ctr"/>
            <a:r>
              <a:rPr lang="pt-BR" dirty="0"/>
              <a:t>EXERCÍCIO 09:	IP: 192.168.1.72/25</a:t>
            </a:r>
          </a:p>
          <a:p>
            <a:pPr fontAlgn="ctr"/>
            <a:r>
              <a:rPr lang="pt-BR" dirty="0"/>
              <a:t>EXERCÍCIO 10:	IP: </a:t>
            </a:r>
            <a:r>
              <a:rPr lang="pt-BR" u="sng" dirty="0"/>
              <a:t>192.168.0.3/24</a:t>
            </a:r>
          </a:p>
          <a:p>
            <a:pPr fontAlgn="ctr"/>
            <a:endParaRPr lang="pt-BR" dirty="0"/>
          </a:p>
          <a:p>
            <a:pPr fontAlgn="ctr"/>
            <a:endParaRPr lang="pt-BR" dirty="0"/>
          </a:p>
          <a:p>
            <a:pPr font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FF52BE4-FB91-41D8-9547-9CFEE5FF7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73" y="2311764"/>
            <a:ext cx="6112848" cy="262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48925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2846</TotalTime>
  <Words>136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Cacho</vt:lpstr>
      <vt:lpstr>Arquitetura de Redes com IOT</vt:lpstr>
      <vt:lpstr>GATEWAY - BROADCAST</vt:lpstr>
      <vt:lpstr>IPv4 – Classes e seus valores</vt:lpstr>
      <vt:lpstr>IPv4 – Máscaras</vt:lpstr>
      <vt:lpstr>Exercícios: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Redes com IOT – Reflexos e Tendências.</dc:title>
  <dc:creator>User</dc:creator>
  <cp:lastModifiedBy>Professor</cp:lastModifiedBy>
  <cp:revision>69</cp:revision>
  <dcterms:created xsi:type="dcterms:W3CDTF">2024-01-24T00:42:53Z</dcterms:created>
  <dcterms:modified xsi:type="dcterms:W3CDTF">2024-02-16T15:44:12Z</dcterms:modified>
</cp:coreProperties>
</file>