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ErMbMtGbzm8txJfKMM3oaCXR/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34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2"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43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3"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4"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44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"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2"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3"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4"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5"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6"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47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8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"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48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9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49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1"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2"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50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1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5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2"/>
          <p:cNvSpPr txBox="1"/>
          <p:nvPr>
            <p:ph idx="1"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5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52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2 partes pequenas de conteúdo e conteúdo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3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3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3"/>
          <p:cNvSpPr txBox="1"/>
          <p:nvPr>
            <p:ph idx="2"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3"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5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53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4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4"/>
          <p:cNvSpPr txBox="1"/>
          <p:nvPr>
            <p:ph idx="1"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4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4"/>
          <p:cNvSpPr txBox="1"/>
          <p:nvPr>
            <p:ph idx="3"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54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4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54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5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5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55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55"/>
          <p:cNvSpPr txBox="1"/>
          <p:nvPr>
            <p:ph idx="3"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5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5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55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6"/>
          <p:cNvSpPr txBox="1"/>
          <p:nvPr>
            <p:ph idx="1"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56"/>
          <p:cNvSpPr txBox="1"/>
          <p:nvPr>
            <p:ph idx="2"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5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6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56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7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7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57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57"/>
          <p:cNvSpPr txBox="1"/>
          <p:nvPr>
            <p:ph idx="3"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7"/>
          <p:cNvSpPr txBox="1"/>
          <p:nvPr>
            <p:ph idx="4"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57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8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8"/>
          <p:cNvSpPr txBox="1"/>
          <p:nvPr>
            <p:ph idx="1"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58"/>
          <p:cNvSpPr txBox="1"/>
          <p:nvPr>
            <p:ph idx="2"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58"/>
          <p:cNvSpPr txBox="1"/>
          <p:nvPr>
            <p:ph idx="3"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58"/>
          <p:cNvSpPr txBox="1"/>
          <p:nvPr>
            <p:ph idx="4"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58"/>
          <p:cNvSpPr txBox="1"/>
          <p:nvPr>
            <p:ph idx="5"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58"/>
          <p:cNvSpPr txBox="1"/>
          <p:nvPr>
            <p:ph idx="6"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5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8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58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idx="1"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2"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3"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3"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3"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42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1" type="ftr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33"/>
          <p:cNvSpPr txBox="1"/>
          <p:nvPr>
            <p:ph idx="10" type="dt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"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46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6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4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/>
          <p:nvPr/>
        </p:nvSpPr>
        <p:spPr>
          <a:xfrm>
            <a:off x="719640" y="4152960"/>
            <a:ext cx="791892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2 – Aula 2: Navegação e UI Components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40" y="899640"/>
            <a:ext cx="5398920" cy="277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9280" y="4499280"/>
            <a:ext cx="899640" cy="8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Instalando o react-router-dom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exemplo, estamos importando os componentes BrowserRouter (renomeado para Router para facilitar a escrita), Route e Switch do react-router-dom.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Depois de importar os componentes, você pode usá-los no seu código para definir suas rotas. Cada componente tem um papel diferente na configuração de suas rotas, que será detalhado nas próximas seções da aula.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Esses são os passos básicos para instalar o react-router-dom e importar seus componentes para seu projeto. A partir daqui, você estará pronto para começar a definir suas rotas e implementar a navegação em seu aplicativo Ionic com React.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exemplo, estamos importando os componentes BrowserRouter (renomeado para Router para facilitar a escrita), Route e Switch do react-router-dom.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Depois de importar os componentes, você pode usá-los no seu código para definir suas rotas. Cada componente tem um papel diferente na configuração de suas rotas, que será detalhado nas próximas seções da aula.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Esses são os passos básicos para instalar o react-router-dom e importar seus componentes para seu projeto. A partir daqui, você estará pronto para começar a definir suas rotas e implementar a navegação em seu aplicativo Ionic com React.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Definindo Rotas no projeto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Configuração das rotas no arquivo App.tsx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Primeiramente iremos abrir o arquivo App.tsx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do componente App, você irá envolver o conteúdo do aplicativo com o componente BrowserRouter (ou Router se você o renomeou na importação), que fornecerá a funcionalidade de roteamento para todos os componentes filhos.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definir uma rota, você usará o componente Route do react-router-dom. Cada Route precisa de uma propriedade path que corresponde ao caminho da URL que você deseja rotear e uma propriedade component que recebe o componente a ser renderizado quando aquele caminho é acessado.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Demonstração de como criar rotas diferentes para as páginas que desejamos navegar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página diferente do aplicativo que você deseja rotear, você precisará de um componente Route separado.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se você tiver uma página Home e uma página About, você definirá duas rotas como: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&lt;Route path="/home" component={Home}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&lt;Route path="/about" component={About}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o usuário navega para "/home" em seu aplicativo, o componente Home é renderizado. Quando eles navegam para "/about", o componente About é renderizado.</a:t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do componente BrowserRouter para envolver as rotas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componente BrowserRouter (ou Router) é um componente de invólucro que fornece a funcionalidade de roteamento para todos os seus componentes Route.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usar o BrowserRouter, simplesmente o adicione em torno de todos os seus componentes Route: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&lt;BrowserRouter&gt;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&lt;Route path="/home" component={Home}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&lt;Route path="/about" component={About}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&lt;/BrowserRouter&gt;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BrowserRouter deve ser usado apenas uma vez no nível mais alto do seu aplicativo, geralmente no seu arquivo App.js.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Essas são as noções básicas de como definir rotas em seu projeto Ionic com React usando a biblioteca react-router-dom. Com essas habilidades, você será capaz de configurar um sistema de navegação básico no seu aplicativo, permitindo que seus usuários acessem diferentes páginas através de URLs distintas.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Páginas do Aplicativo - Instruções para criar páginas separadas para diferentes seções ou funcionalidades do aplicativo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um aplicativo Ionic com React, cada página é normalmente representada por um componente React. Essas páginas ou componentes podem ser criados em um diretório separado chamado pages dentro do diretório src para manter o projeto organizado.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criar uma nova página, você precisa criar um novo arquivo .tsx dentro do diretório pages. Por exemplo, você pode criar um arquivo chamado Home.tsx para a página inicial do seu aplicativo.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deste arquivo, você importará os componentes necessários do React e do Ionic, e então definirá o componente da página. Por exemplo, uma página Home básica pode parecer assim: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React from 'react';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IonContent, IonHeader, IonPage, IonTitle, IonToolbar } from '@ionic/react';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Home = () =&gt; {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(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&lt;IonPage&gt;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&lt;IonHeader&gt;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&lt;IonToolbar&gt;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&lt;IonTitle&gt;Home&lt;/IonTitle&gt;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&lt;/IonToolbar&gt;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&lt;/IonHeader&gt;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&lt;IonContent&gt;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&lt;h1&gt;Welcome to the Home Page&lt;/h1&gt;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&lt;/IonContent&gt;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&lt;/IonPage&gt;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);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default Home;</a:t>
            </a:r>
            <a:endParaRPr sz="1600"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Após criar a página, você pode importá-la em seu App.js e usá-la em uma rota.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estruturar o layout de cada página usando componentes do Ionic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Ionic fornece uma variedade de componentes de interface de usuário que você pode usar para estruturar o layout de suas páginas. Esses componentes são projetados para seguir as diretrizes de design para Android e iOS, permitindo que você crie aplicativos com aparência profissional com facilidade.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você pode ver no exemplo acima, um layout básico de página pode incluir um IonPage, um IonHeader com um IonToolbar e um IonTitle, e um IonContent. O IonPage é o componente de nível mais alto que contém todos os outros componentes da página. O IonHeader é usado para a barra de navegação na parte superior da página, enquanto o IonContent contém o conteúdo principal da página.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Além desses componentes, o Ionic oferece muitos outros componentes úteis que você pode usar para criar a interface do usuário do seu aplicativo, como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IonButton, IonList, IonItem, IonCard, IonIcon, entre outros. Você pode usar esses componentes para adicionar botões, listas, cartões, ícones e outros elementos à sua página.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Lembre-se, ao criar suas páginas, de se concentrar não apenas na funcionalidade, mas também na experiência do usuário. Um bom design e uma boa experiência do usuário são cruciais para criar um aplicativo bem-sucedido.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default Home;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Agora para colocar dentro do nosso projeto anterior, dentro do seu arquivo App.tsx, você pode usar o componente Route do react-router-dom para definir a rota para a página Home que você acabou de criar. Veja como fazer isso: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topo do arquivo, certifique-se de importar o componente Route e a página Home que você criou. O código pode ficar assim: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defineCustomElements } from '@ionic/pwa-elements/loader';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defineCustomElements(window);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vamos ver o app em ação, rode o comando ionic serve.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mudar o aspecto do App. Vá em tab2.tsx. Vamos adicionar um botão de abertura da câmera.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devemos fazer update dos imports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camera, trash, close } from 'ionicons/icons';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 IonContent,  IonHeader,  IonPage,  IonTitle,  IonToolbar,  IonFab, IonFabButton,  IonIcon,  IonGrid,  IonRow,  IonCol,  IonImg,  IonActionSheet} from '@ionic/react';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6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React from 'react';</a:t>
            </a:r>
            <a:endParaRPr/>
          </a:p>
          <a:p>
            <a:pPr indent="0" lvl="1" marL="6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BrowserRouter as Router, Route } from 'react-router-dom';</a:t>
            </a:r>
            <a:endParaRPr/>
          </a:p>
          <a:p>
            <a:pPr indent="0" lvl="1" marL="6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Home from './pages/Home’; </a:t>
            </a:r>
            <a:endParaRPr/>
          </a:p>
          <a:p>
            <a:pPr indent="0" lvl="1" marL="67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IonApp, IonRouterOutlet } from '@ionic/react’;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seguida, dentro do componente IonApp, você precisará envolver suas rotas com o componente Router (que é uma instância de BrowserRouter). O IonRouterOutlet é usado para renderizar as páginas correspondentes às rotas. Ficará assim: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App: React.FC = () =&gt; (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&lt;IonApp&gt;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&lt;Router&gt;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&lt;IonRouterOutlet&gt;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&lt;Route path="/home" component={Home} /&gt;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&lt;/IonRouterOutlet&gt;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&lt;/Router&gt;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&lt;/IonApp&gt;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default App;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React from 'react';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BrowserRouter as Router, Route } from 'react-router-dom';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Home from './pages/Home’; 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IonApp, IonRouterOutlet } from '@ionic/react’;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Agora, quando o usuário acessar a URL correspondente a /home no navegador, o componente Home será renderizado na página. Por exemplo, se você estiver testando o aplicativo localmente, acessando http://localhost:3000/home, o componente Home será exibido.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Implementando a Navegação - Explicação do componente IonRouterOutlet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IonRouterOutlet é um componente do Ionic que funciona de maneira semelhante ao Switch do react-router-dom. Ele serve como um placeholder para renderizar as páginas correspondentes às rotas definidas.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 componente é especialmente importante em aplicativos Ionic porque, além de renderizar a página correta, ele também adiciona animações de transição de página específicas da plataforma (iOS e Android), melhorando a experiência do usuário.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usar o IonRouterOutlet, você precisa envolver os componentes Route dentro dele. Veja um exemplo: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&lt;IonRouterOutlet&gt;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&lt;Route path="/home" component={Home}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&lt;Route path="/about" component={About}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{/* outras rotas... */}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&lt;/IonRouterOutlet&gt;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Demonstração de como usar os componentes IonTabs, IonTabBar e IonTabButton para criar uma navegação com abas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das formas mais comuns de navegação em aplicativos móveis é a navegação por abas. No Ionic, você pode implementar facilmente uma interface de usuário com abas usando os componentes IonTabs, IonTabBar e IonTabButton.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IonTabs é um contêiner que envolve todo o sistema de navegação por abas.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IonTabBar representa a barra de abas visível na interface do usuário.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IonTabButton é usado para cada aba individual na IonTabBar.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Aqui está um exemplo de como esses componentes podem ser usados para criar uma navegação por abas: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&lt;IonTabs&gt;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&lt;IonRouterOutlet&gt;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&lt;Route path="/home" component={Home}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&lt;Route path="/about" component={About}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{/* outras rotas... */}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&lt;/IonRouterOutlet&gt;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&lt;IonTabBar slot="bottom"&gt;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&lt;IonTabButton tab="home" href="/home"&gt;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&lt;IonIcon icon={homeOutline}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&lt;IonLabel&gt;Home&lt;/IonLabel&gt;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&lt;/IonTabButton&gt;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&lt;IonTabButton tab="about" href="/about"&gt;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&lt;IonIcon icon={informationCircleOutline}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&lt;IonLabel&gt;About&lt;/IonLabel&gt;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&lt;/IonTabButton&gt;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{/* outros botões de aba... */}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&lt;/IonTabBar&gt;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&lt;/IonTabs&gt;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exemplo, IonRouterOutlet é usado para renderizar as páginas correspondentes às rotas. Dentro do IonTabBar, IonTabButton é usado para definir cada aba, onde o atributo href é usado para definir a rota para a qual a aba deve navegar.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Combinando esses componentes e conceitos, você pode criar uma navegação eficaz em seu aplicativo Ionic com React, proporcionando uma experiência de usuário suave e intuitiva.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Links e Navegando entre Páginas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Link é um componente muito importante do react-router-dom que permite criar links navegáveis em seu aplicativo.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criar um link para uma página, você usará o componente Link com a propriedade to, que define a URL para a qual o link deve levar.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se você quiser criar um link para a página inicial do seu aplicativo, você poderia fazer assim: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to="/home"&gt;Home&lt;/Link&gt;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exemplo, o texto "Home" será exibido como um link clicável e, quando clicado, levará o usuário para a rota "/home".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 dos caminhos (URLs) para cada página e vinculação a links de navegação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URLs para suas páginas são definidas quando você configura as rotas em seu arquivo App.tsx (ou qualquer que seja o arquivo em que você esteja configurando as rotas). Cada rota tem uma propriedade path que determina a URL da página.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&lt;Route path="/home" component={Home}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links de navegação, é importante que a propriedade to do componente Link corresponda exatamente à propriedade path da rota correspondente.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to="/home"&gt;Home&lt;/Link&gt;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Além disso, você também pode usar o componente Link dentro de outros componentes de UI do Ionic para criar elementos interativos, como botões ou itens de lista, que levem a diferentes rotas quando clicados.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Prático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Primeiramente, vamos criar dois novos arquivos .jsx na pasta pages: Home.tsx e About.tsx. Em cada arquivo, teremos um componente funcional básico do React.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Home.tsx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React from 'react';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IonContent, IonHeader, IonPage, IonTitle, IonToolbar } from '@ionic/react';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Home = () =&gt; (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&lt;IonPage&gt;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&lt;IonHeader&gt;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&lt;IonToolbar&gt;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&lt;IonTitle&gt;Home&lt;/IonTitle&gt;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&lt;/IonToolbar&gt;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&lt;/IonHeader&gt;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&lt;IonContent&gt;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&lt;h1&gt;Welcome to the Home Page&lt;/h1&gt;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&lt;/IonContent&gt;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&lt;/IonPage&gt;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default Home;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Prático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About.tsx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React from 'react';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IonContent, IonHeader, IonPage, IonTitle, IonToolbar } from '@ionic/react';</a:t>
            </a:r>
            <a:endParaRPr/>
          </a:p>
          <a:p>
            <a:pPr indent="-251459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About = () =&gt; (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&lt;IonPage&gt;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&lt;IonHeader&gt;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&lt;IonToolbar&gt;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&lt;IonTitle&gt;About&lt;/IonTitle&gt;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&lt;/IonToolbar&gt;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&lt;/IonHeader&gt;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&lt;IonContent&gt;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&lt;h1&gt;Welcome to the About Page&lt;/h1&gt;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&lt;/IonContent&gt;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&lt;/IonPage&gt;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251459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Arial"/>
              <a:buChar char="•"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default About;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colocaremos o botão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&lt;IonContent&gt;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&lt;IonFab vertical="bottom" horizontal="center" slot="fixed"&gt;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&lt;IonFabButton onClick={() =&gt; takePhoto()}&gt;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&lt;IonIcon icon={camera}&gt;&lt;/IonIcon&gt;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&lt;/IonFabButton&gt;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&lt;/IonFab&gt;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&lt;/IonContent&gt;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abra o arquivo app.tsx e remova a elipse dos imports e utilize images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&lt;IonTabButton tab="tab2" href="/tab2"&gt;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&lt;IonIcon icon={images} /&gt;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&lt;IonLabel&gt;Photos&lt;/IonLabel&gt;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&lt;/IonTabButton&gt;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2: Configuração das rotas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Agora, precisamos configurar as rotas para essas páginas em nosso App.tsx. Importaremos os componentes das páginas e o Route do react-router-dom, definindo as rotas dentro do IonRouterOutlet.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App.tsx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React from 'react';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IonApp, IonRouterOutlet } from '@ionic/react';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IonReactRouter } from '@ionic/react-router';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Route } from 'react-router-dom';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Home from './pages/Home';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About from './pages/About';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App = () =&gt; (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&lt;IonApp&gt;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&lt;IonReactRouter&gt;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&lt;IonRouterOutlet&gt;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&lt;Route path="/home" component={Home} exact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&lt;Route path="/about" component={About} exact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&lt;/IonRouterOutlet&gt;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&lt;/IonReactRouter&gt;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&lt;/IonApp&gt;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default App;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3: Implementação dos links de navegação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adicionar um IonTabs com IonTabBar e IonTabButton para implementar a navegação por abas. Cada IonTabButton terá um to prop que coincide com a rota que definimos para as páginas\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App.tsx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React from 'react';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IonApp, IonRouterOutlet, IonTabs, IonTabBar, IonTabButton, IonIcon, IonLabel } from '@ionic/react';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IonReactRouter } from '@ionic/react-router';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home, informationCircle } from 'ionicons/icons';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Route } from 'react-router-dom';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Home from './pages/Home';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About from './pages/About';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1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App = () =&gt; (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&lt;IonApp&gt;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&lt;IonReactRouter&gt;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&lt;IonTabs&gt;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&lt;IonRouterOutlet&gt;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&lt;Route path="/home" component={Home} exact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&lt;Route path="/about" component={About} exact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&lt;/IonRouterOutlet&gt;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&lt;IonTabBar slot="bottom"&gt;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&lt;IonTabButton tab="home" href="/home"&gt;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&lt;IonIcon icon={home}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&lt;IonLabel&gt;Home&lt;/IonLabel&gt;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&lt;/IonTabButton&gt;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&lt;IonTabButton tab="about" href="/about"&gt;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&lt;IonIcon icon={informationCircle} /&gt;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&lt;IonLabel&gt;About&lt;/IonLabel&gt;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&lt;/IonTabButton&gt;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&lt;/IonTabBar&gt;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&lt;/IonTabs&gt;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&lt;/IonReactRouter&gt;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&lt;/IonApp&gt;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default App;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iremos adicionar a habilidade de tirar foto utilizando a câmera do sistema. Para isso iremos criar nosso próprio React Hook  customizado que irá gerenciar a galeria.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Obs: Recapitulando - React Hooks são uma adição que veio com o React 16.8 que permitem a você usar o estado e outros recursos do React sem escrever uma classe. Eles são funções que permitem a você "ligar" componentes React a funcionalidades do React, como o estado e os efeitos colaterais do ciclo de vida.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alguns Hooks básicos fornecidos pela biblioteca React, como useState, useEffect, useContext, entre outros.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novo diretório e crie o arquivo usarGaleriaFotos ou o nome que preferir.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Hook Customizado é apenas uma função que irá utilizar outros hooks do react. Iniciaremos no arquivo fazendo as importações de diversos hooks e utilidades que estaremos usando do react core, do projeto do Ionic Hooks Project e do Capacitor: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useState, useEffect } from 'react';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isPlatform } from '@ionic/react';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Camera, CameraResultType, CameraSource, Photo } from  '@capacitor/camera';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Filesystem, Directory } from '@capacitor/filesystem';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Preferences } from '@capacitor/preferences';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Capacitor } from '@capacitor/core';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cria a função usarGaleriaFotos: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function usarGaleriaFotos() {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const tirarFoto = async () =&gt; {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const foto = await Camera.getPhoto({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resultType: CameraResultType.Uri,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source: CameraSource.Camera,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quality: 100,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});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/>
          </a:p>
          <a:p>
            <a:pPr indent="-18170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{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tirarFoto,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7599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Nosso usarFotoGaleria hook criou o método chamado tirarFoto que chama o método getPhoto do Capacitor.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Atenção: não há código específico para nenhuma plataforma (web, iOS ou Android)! O plugin de Câmera do Capacitor abstrai isso para nós, deixando apenas uma chamada de método - tirarFoto() - que abrirá a câmera do dispositivo e nos permitirá tirar fotos.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temos que usar o novo hook na página Tab2. Volte para Tab2.tsx e importe o hook: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usarFotoGaleria } from '../hooks/usarFotoGaleria';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do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componente, obtenha acesso ao método tirarFoto usando o hook: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Tab2: React.FC = () =&gt; {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const { tirarFoto } = usarFotoGaleria();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colocar o resto do codigo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70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Criação de Rotas de Navegação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 à Navegação e Rotas no Ionic com React</a:t>
            </a:r>
            <a:endParaRPr b="1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navegação é um elemento essencial em qualquer aplicativo, seja ele web, desktop ou móvel. Ela permite que os usuários se desloquem de uma parte do aplicativo para outra, o que é crucial para proporcionar uma boa experiência ao usuário. Uma navegação bem planejada e implementada facilita a usabilidade do aplicativo, tornando-o intuitivo e fácil de usar.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 uma estratégia de navegação eficaz, os usuários podem facilmente se perder no aplicativo e ter dificuldade para encontrar as informações ou recursos de que precisam. Isto é especialmente verdadeiro para aplicativos maiores que possuem muitas páginas ou recursos. Portanto, é de suma importância planejar e implementar uma estratégia de navegação eficaz em seu aplicativo.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70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Breve introdução à biblioteca react-router-dom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react-router-dom é uma biblioteca popular em React para o gerenciamento de  navegação e rotas em aplicativos de página única (SPA). É uma versão do 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‘react-router’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construída especificamente para ser usada em ambientes de navegador da web.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biblioteca permite que você defina várias rotas em seu aplicativo que correspondem a diferentes componentes. Quando a URL do aplicativo muda para corresponder a uma rota, o react-router-dom garante que o componente correspondente à rota seja renderizado.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 oferece uma série de componentes úteis, como BrowserRouter, Switch, Route e Link, que permitem implementar efetivamente a navegação e o roteamento no seu aplicativo. Por exemplo, o componente Route é usado para definir uma rota para um determinado componente, enquanto o componente Link é usado para criar links navegáveis em seu aplicativo.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359640" y="101880"/>
            <a:ext cx="899892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Instalando o react-router-dom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 para a pasta raiz do seu projeto e rode o comando: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 install react-router-dom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vez que react-router-dom esteja instalado, você pode começar a usá-lo em seu projeto. Para fazer isso, você primeiro precisa importar os componentes específicos que você quer usar.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Abra o arquivo onde você deseja configurar suas rotas (geralmente este será o arquivo App.tsx) em seu editor de código.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topo do arquivo, você deve importar os componentes necessários do react-router-dom. A sintaxe básica para importar é a seguinte: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{ BrowserRouter as Router, Route, Switch } from 'react-router-dom';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-240120" y="3709800"/>
            <a:ext cx="1803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