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4" r:id="rId4"/>
    <p:sldId id="266" r:id="rId5"/>
    <p:sldId id="259" r:id="rId6"/>
    <p:sldId id="258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66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63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14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589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655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954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584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72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27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72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22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50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77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594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2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516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757F00-5EC0-459C-A258-2C0F3CCA9CEE}" type="datetimeFigureOut">
              <a:rPr lang="es-EC" smtClean="0"/>
              <a:t>16/7/2017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57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38871" y="1112777"/>
            <a:ext cx="47051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INTEGRANTES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06372" y="2632485"/>
            <a:ext cx="700428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*Melanny Núñez </a:t>
            </a:r>
          </a:p>
          <a:p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</a:t>
            </a:r>
            <a:r>
              <a:rPr lang="es-E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Anggie</a:t>
            </a: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 Medina</a:t>
            </a:r>
          </a:p>
          <a:p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*Wellington Mora</a:t>
            </a:r>
          </a:p>
          <a:p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*Edison </a:t>
            </a: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Menéndez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6" name="Imagen 5" descr="Resultado de imagen para G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1085">
            <a:off x="7622624" y="1213549"/>
            <a:ext cx="1729105" cy="182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para githu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59" y="3917113"/>
            <a:ext cx="2681632" cy="192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4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51019" y="2745267"/>
            <a:ext cx="34980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Arial Narrow" panose="020B0606020202030204" pitchFamily="34" charset="0"/>
              </a:rPr>
              <a:t>Objetos De </a:t>
            </a:r>
            <a:r>
              <a:rPr lang="es-ES" sz="480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Arial Narrow" panose="020B0606020202030204" pitchFamily="34" charset="0"/>
              </a:rPr>
              <a:t>Git</a:t>
            </a:r>
            <a:endParaRPr lang="es-ES" sz="48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atin typeface="Arial Narrow" panose="020B0606020202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15537" y="2392691"/>
            <a:ext cx="1548822" cy="73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3200" dirty="0">
                <a:latin typeface="Arial Narrow" panose="020B0606020202030204" pitchFamily="34" charset="0"/>
              </a:rPr>
              <a:t>COMMIT</a:t>
            </a:r>
            <a:endParaRPr lang="es-EC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curvado 7"/>
          <p:cNvCxnSpPr>
            <a:stCxn id="3" idx="1"/>
          </p:cNvCxnSpPr>
          <p:nvPr/>
        </p:nvCxnSpPr>
        <p:spPr>
          <a:xfrm rot="10800000">
            <a:off x="3043681" y="2873834"/>
            <a:ext cx="1107339" cy="286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886697" y="2575990"/>
            <a:ext cx="1082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3200" dirty="0">
                <a:latin typeface="Arial Narrow" panose="020B0606020202030204" pitchFamily="34" charset="0"/>
              </a:rPr>
              <a:t>BLOB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cxnSp>
        <p:nvCxnSpPr>
          <p:cNvPr id="11" name="Conector curvado 10"/>
          <p:cNvCxnSpPr>
            <a:stCxn id="3" idx="2"/>
          </p:cNvCxnSpPr>
          <p:nvPr/>
        </p:nvCxnSpPr>
        <p:spPr>
          <a:xfrm rot="16200000" flipH="1">
            <a:off x="5299859" y="4176460"/>
            <a:ext cx="1779504" cy="5791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>
            <a:stCxn id="3" idx="3"/>
          </p:cNvCxnSpPr>
          <p:nvPr/>
        </p:nvCxnSpPr>
        <p:spPr>
          <a:xfrm flipV="1">
            <a:off x="7649092" y="2761542"/>
            <a:ext cx="644902" cy="399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993296" y="5425275"/>
            <a:ext cx="971741" cy="65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2800" dirty="0">
                <a:latin typeface="Arial Narrow" panose="020B0606020202030204" pitchFamily="34" charset="0"/>
              </a:rPr>
              <a:t>TREE</a:t>
            </a:r>
            <a:endParaRPr lang="es-EC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969045" y="4858282"/>
            <a:ext cx="850939" cy="73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3200" dirty="0" smtClean="0">
                <a:latin typeface="Arial Narrow" panose="020B0606020202030204" pitchFamily="34" charset="0"/>
              </a:rPr>
              <a:t>TAG</a:t>
            </a:r>
            <a:endParaRPr lang="es-EC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curvado 13"/>
          <p:cNvCxnSpPr/>
          <p:nvPr/>
        </p:nvCxnSpPr>
        <p:spPr>
          <a:xfrm rot="5400000">
            <a:off x="3390776" y="3654636"/>
            <a:ext cx="1235439" cy="1078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54231" y="837094"/>
            <a:ext cx="3720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¿Qué es </a:t>
            </a:r>
            <a:r>
              <a:rPr lang="es-E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Git</a:t>
            </a:r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?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81497" y="3079009"/>
            <a:ext cx="70663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Es un sistema de control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 versiones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5563769" y="2054224"/>
            <a:ext cx="505727" cy="730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12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9613" y="1987404"/>
            <a:ext cx="39147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Sus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Características </a:t>
            </a:r>
            <a:endParaRPr lang="es-EC" sz="4400" b="1" cap="none" spc="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Flecha derecha 4"/>
          <p:cNvSpPr/>
          <p:nvPr/>
        </p:nvSpPr>
        <p:spPr>
          <a:xfrm rot="18701425">
            <a:off x="3694938" y="2406786"/>
            <a:ext cx="1586131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derecha 5"/>
          <p:cNvSpPr/>
          <p:nvPr/>
        </p:nvSpPr>
        <p:spPr>
          <a:xfrm rot="20277235">
            <a:off x="3867221" y="2716963"/>
            <a:ext cx="1236645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derecha 6"/>
          <p:cNvSpPr/>
          <p:nvPr/>
        </p:nvSpPr>
        <p:spPr>
          <a:xfrm rot="846065">
            <a:off x="3871515" y="3060350"/>
            <a:ext cx="1127727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derecha 7"/>
          <p:cNvSpPr/>
          <p:nvPr/>
        </p:nvSpPr>
        <p:spPr>
          <a:xfrm rot="2589901">
            <a:off x="3696521" y="3439957"/>
            <a:ext cx="1423440" cy="349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derecha 8"/>
          <p:cNvSpPr/>
          <p:nvPr/>
        </p:nvSpPr>
        <p:spPr>
          <a:xfrm rot="3623596">
            <a:off x="3298910" y="3897228"/>
            <a:ext cx="2255370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5163773" y="4767514"/>
            <a:ext cx="1965897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Es rápido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63773" y="4001558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Comprueba todo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63772" y="3174571"/>
            <a:ext cx="5464471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Se presenta como un sistema distribuido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140480" y="2375520"/>
            <a:ext cx="459987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Casi cualquier operación es local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140480" y="1570465"/>
            <a:ext cx="2386756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Tiene integridad</a:t>
            </a:r>
            <a:endParaRPr lang="es-EC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78363" y="833735"/>
            <a:ext cx="9743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LOS TRES ESTADOS IMPORTANTES DE GIT</a:t>
            </a:r>
          </a:p>
        </p:txBody>
      </p:sp>
      <p:sp>
        <p:nvSpPr>
          <p:cNvPr id="3" name="Estrella de 12 puntas 2"/>
          <p:cNvSpPr/>
          <p:nvPr/>
        </p:nvSpPr>
        <p:spPr>
          <a:xfrm>
            <a:off x="549965" y="4041914"/>
            <a:ext cx="5247861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CONFIRMADO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6" name="Estrella de 12 puntas 5"/>
          <p:cNvSpPr/>
          <p:nvPr/>
        </p:nvSpPr>
        <p:spPr>
          <a:xfrm>
            <a:off x="3366051" y="2150525"/>
            <a:ext cx="5247861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PREPARADO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7" name="Estrella de 12 puntas 6"/>
          <p:cNvSpPr/>
          <p:nvPr/>
        </p:nvSpPr>
        <p:spPr>
          <a:xfrm>
            <a:off x="6241776" y="3922426"/>
            <a:ext cx="5247861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MODIFICADO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746514" y="1678849"/>
            <a:ext cx="715617" cy="17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13913" y="1579457"/>
            <a:ext cx="1033670" cy="2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89981" y="1360796"/>
            <a:ext cx="0" cy="63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160101" y="632789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s-EC" sz="3600" b="1" dirty="0">
                <a:solidFill>
                  <a:srgbClr val="00B050"/>
                </a:solidFill>
                <a:latin typeface="Arial Narrow" panose="020B0606020202030204" pitchFamily="34" charset="0"/>
              </a:rPr>
              <a:t>        ENTIDADES IMPORTANTES EN GIT</a:t>
            </a:r>
            <a:endParaRPr sz="36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" name="Rectángulo redondeado 2"/>
          <p:cNvSpPr/>
          <p:nvPr/>
        </p:nvSpPr>
        <p:spPr>
          <a:xfrm>
            <a:off x="1339403" y="2202287"/>
            <a:ext cx="2395470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CLIENTE 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7519116" y="2202287"/>
            <a:ext cx="2395470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SERVIDOR</a:t>
            </a:r>
            <a:endParaRPr lang="es-EC" dirty="0"/>
          </a:p>
        </p:txBody>
      </p:sp>
      <p:sp>
        <p:nvSpPr>
          <p:cNvPr id="5" name="Rectángulo redondeado 4"/>
          <p:cNvSpPr/>
          <p:nvPr/>
        </p:nvSpPr>
        <p:spPr>
          <a:xfrm>
            <a:off x="3410754" y="4247881"/>
            <a:ext cx="1998372" cy="17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EC" sz="2400" dirty="0" smtClean="0">
                <a:latin typeface="Arial Narrow" panose="020B0606020202030204" pitchFamily="34" charset="0"/>
              </a:rPr>
              <a:t>GESTIONA DIFERENTES PROYECTOS</a:t>
            </a:r>
            <a:endParaRPr lang="es-EC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984382" y="4247881"/>
            <a:ext cx="1998372" cy="17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EC" sz="2300" dirty="0" smtClean="0">
                <a:latin typeface="Arial Narrow" panose="020B0606020202030204" pitchFamily="34" charset="0"/>
              </a:rPr>
              <a:t>SOFTWARE DE INSTALACIÓN </a:t>
            </a:r>
            <a:endParaRPr lang="es-EC" sz="2300" dirty="0"/>
          </a:p>
        </p:txBody>
      </p:sp>
      <p:sp>
        <p:nvSpPr>
          <p:cNvPr id="9" name="Flecha izquierda y arriba 8"/>
          <p:cNvSpPr/>
          <p:nvPr/>
        </p:nvSpPr>
        <p:spPr>
          <a:xfrm>
            <a:off x="8251334" y="3782724"/>
            <a:ext cx="1483392" cy="1505394"/>
          </a:xfrm>
          <a:prstGeom prst="leftUpArrow">
            <a:avLst>
              <a:gd name="adj1" fmla="val 2173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izquierda y arriba 9"/>
          <p:cNvSpPr/>
          <p:nvPr/>
        </p:nvSpPr>
        <p:spPr>
          <a:xfrm rot="5400000">
            <a:off x="1647781" y="3771723"/>
            <a:ext cx="1483392" cy="1505394"/>
          </a:xfrm>
          <a:prstGeom prst="leftUpArrow">
            <a:avLst>
              <a:gd name="adj1" fmla="val 2173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03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88518" y="478627"/>
            <a:ext cx="27065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COMANDOS </a:t>
            </a:r>
            <a:endParaRPr lang="es-E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Estrella de 12 puntas 2"/>
          <p:cNvSpPr/>
          <p:nvPr/>
        </p:nvSpPr>
        <p:spPr>
          <a:xfrm>
            <a:off x="549966" y="4041914"/>
            <a:ext cx="3378090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BRANCH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6" name="Estrella de 12 puntas 5"/>
          <p:cNvSpPr/>
          <p:nvPr/>
        </p:nvSpPr>
        <p:spPr>
          <a:xfrm>
            <a:off x="3462131" y="2190209"/>
            <a:ext cx="4405833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CHECKOUT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7" name="Estrella de 12 puntas 6"/>
          <p:cNvSpPr/>
          <p:nvPr/>
        </p:nvSpPr>
        <p:spPr>
          <a:xfrm>
            <a:off x="7199290" y="3922426"/>
            <a:ext cx="4290347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MERGE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746514" y="1678849"/>
            <a:ext cx="715617" cy="17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13913" y="1579457"/>
            <a:ext cx="1033670" cy="2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89981" y="1360796"/>
            <a:ext cx="0" cy="63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88518" y="478627"/>
            <a:ext cx="27065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COMANDOS </a:t>
            </a:r>
            <a:endParaRPr lang="es-E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Estrella de 12 puntas 2"/>
          <p:cNvSpPr/>
          <p:nvPr/>
        </p:nvSpPr>
        <p:spPr>
          <a:xfrm>
            <a:off x="549966" y="4041914"/>
            <a:ext cx="3378090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LOG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7" name="Estrella de 12 puntas 6"/>
          <p:cNvSpPr/>
          <p:nvPr/>
        </p:nvSpPr>
        <p:spPr>
          <a:xfrm>
            <a:off x="7199290" y="3922426"/>
            <a:ext cx="4290347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TAG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746514" y="1678849"/>
            <a:ext cx="715617" cy="17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13913" y="1579457"/>
            <a:ext cx="1033670" cy="2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78805" y="1923010"/>
            <a:ext cx="690485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Ventajas </a:t>
            </a:r>
            <a:endParaRPr lang="es-ES" sz="4400" b="1" dirty="0" smtClean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3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87055" y="2566953"/>
            <a:ext cx="68880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Desve</a:t>
            </a:r>
            <a:r>
              <a:rPr lang="es-ES" sz="96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ntajas </a:t>
            </a:r>
            <a:endParaRPr lang="es-ES" sz="4400" b="1" dirty="0" smtClean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6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87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Century Gothic</vt:lpstr>
      <vt:lpstr>Times New Roman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Melanny Núñez</dc:creator>
  <cp:lastModifiedBy>Melanny Núñez</cp:lastModifiedBy>
  <cp:revision>10</cp:revision>
  <dcterms:created xsi:type="dcterms:W3CDTF">2017-06-29T18:22:10Z</dcterms:created>
  <dcterms:modified xsi:type="dcterms:W3CDTF">2017-07-17T03:07:27Z</dcterms:modified>
</cp:coreProperties>
</file>