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52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92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0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90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6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0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8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6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A852-C894-4A7C-9A1D-83EF91ABEBC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609E-2292-41B8-9ACD-2CD3AE2B6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18947" y="2826912"/>
            <a:ext cx="1159098" cy="515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Secretária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Decisão 4"/>
          <p:cNvSpPr/>
          <p:nvPr/>
        </p:nvSpPr>
        <p:spPr>
          <a:xfrm>
            <a:off x="4443210" y="2756079"/>
            <a:ext cx="2137893" cy="65682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Consulta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997780" y="2826912"/>
            <a:ext cx="1159098" cy="515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Psicólogo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32607" y="4362718"/>
            <a:ext cx="1159098" cy="515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Paciente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984122" y="798488"/>
            <a:ext cx="1159098" cy="515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6787164" y="821024"/>
            <a:ext cx="1558345" cy="47008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Possui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Fluxograma: Decisão 11"/>
          <p:cNvSpPr/>
          <p:nvPr/>
        </p:nvSpPr>
        <p:spPr>
          <a:xfrm>
            <a:off x="2820466" y="821024"/>
            <a:ext cx="1558345" cy="47008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Possui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Decisão 12"/>
          <p:cNvSpPr/>
          <p:nvPr/>
        </p:nvSpPr>
        <p:spPr>
          <a:xfrm>
            <a:off x="6909513" y="4404569"/>
            <a:ext cx="1558345" cy="47008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Utiliza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>
            <a:stCxn id="4" idx="3"/>
            <a:endCxn id="5" idx="1"/>
          </p:cNvCxnSpPr>
          <p:nvPr/>
        </p:nvCxnSpPr>
        <p:spPr>
          <a:xfrm>
            <a:off x="3078045" y="3084490"/>
            <a:ext cx="1365165" cy="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to 15"/>
          <p:cNvCxnSpPr>
            <a:stCxn id="5" idx="3"/>
            <a:endCxn id="8" idx="1"/>
          </p:cNvCxnSpPr>
          <p:nvPr/>
        </p:nvCxnSpPr>
        <p:spPr>
          <a:xfrm flipV="1">
            <a:off x="6581103" y="3084490"/>
            <a:ext cx="1416677" cy="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to 17"/>
          <p:cNvCxnSpPr>
            <a:stCxn id="5" idx="2"/>
            <a:endCxn id="9" idx="0"/>
          </p:cNvCxnSpPr>
          <p:nvPr/>
        </p:nvCxnSpPr>
        <p:spPr>
          <a:xfrm flipH="1">
            <a:off x="5512156" y="3412903"/>
            <a:ext cx="1" cy="94981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tângulo 20"/>
          <p:cNvSpPr/>
          <p:nvPr/>
        </p:nvSpPr>
        <p:spPr>
          <a:xfrm>
            <a:off x="9298548" y="4385253"/>
            <a:ext cx="1616298" cy="515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Medicamento</a:t>
            </a:r>
          </a:p>
        </p:txBody>
      </p:sp>
      <p:cxnSp>
        <p:nvCxnSpPr>
          <p:cNvPr id="22" name="Conector reto 21"/>
          <p:cNvCxnSpPr>
            <a:stCxn id="9" idx="3"/>
            <a:endCxn id="13" idx="1"/>
          </p:cNvCxnSpPr>
          <p:nvPr/>
        </p:nvCxnSpPr>
        <p:spPr>
          <a:xfrm>
            <a:off x="6091705" y="4620296"/>
            <a:ext cx="817808" cy="1931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ector reto 22"/>
          <p:cNvCxnSpPr>
            <a:stCxn id="13" idx="3"/>
            <a:endCxn id="21" idx="1"/>
          </p:cNvCxnSpPr>
          <p:nvPr/>
        </p:nvCxnSpPr>
        <p:spPr>
          <a:xfrm>
            <a:off x="8467858" y="4639610"/>
            <a:ext cx="830690" cy="322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ector reto 23"/>
          <p:cNvCxnSpPr>
            <a:stCxn id="10" idx="1"/>
            <a:endCxn id="12" idx="3"/>
          </p:cNvCxnSpPr>
          <p:nvPr/>
        </p:nvCxnSpPr>
        <p:spPr>
          <a:xfrm flipH="1" flipV="1">
            <a:off x="4378811" y="1056065"/>
            <a:ext cx="605311" cy="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reto 43"/>
          <p:cNvCxnSpPr>
            <a:stCxn id="11" idx="1"/>
            <a:endCxn id="10" idx="3"/>
          </p:cNvCxnSpPr>
          <p:nvPr/>
        </p:nvCxnSpPr>
        <p:spPr>
          <a:xfrm flipH="1">
            <a:off x="6143220" y="1056065"/>
            <a:ext cx="643944" cy="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ector angulado 52"/>
          <p:cNvCxnSpPr>
            <a:stCxn id="12" idx="1"/>
            <a:endCxn id="4" idx="0"/>
          </p:cNvCxnSpPr>
          <p:nvPr/>
        </p:nvCxnSpPr>
        <p:spPr>
          <a:xfrm rot="10800000" flipV="1">
            <a:off x="2498496" y="1056064"/>
            <a:ext cx="321970" cy="1770847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angulado 53"/>
          <p:cNvCxnSpPr>
            <a:stCxn id="11" idx="3"/>
            <a:endCxn id="8" idx="0"/>
          </p:cNvCxnSpPr>
          <p:nvPr/>
        </p:nvCxnSpPr>
        <p:spPr>
          <a:xfrm>
            <a:off x="8345509" y="1056065"/>
            <a:ext cx="231820" cy="1770847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Elipse 56"/>
          <p:cNvSpPr/>
          <p:nvPr/>
        </p:nvSpPr>
        <p:spPr>
          <a:xfrm>
            <a:off x="109466" y="1713692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109460" y="2126633"/>
            <a:ext cx="1300778" cy="3380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cpf</a:t>
            </a:r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109466" y="2620847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109460" y="3341261"/>
            <a:ext cx="1313650" cy="2511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103015" y="3789624"/>
            <a:ext cx="1455318" cy="3284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telefone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119116" y="4329718"/>
            <a:ext cx="1455318" cy="3284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salario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9755750" y="1212278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9755744" y="1625219"/>
            <a:ext cx="1300778" cy="3380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cpf</a:t>
            </a:r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9755750" y="2119433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9755744" y="2704574"/>
            <a:ext cx="1313650" cy="2511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9755744" y="3155357"/>
            <a:ext cx="1455318" cy="3284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telefone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9755744" y="3731665"/>
            <a:ext cx="1455318" cy="3284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salario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3850795" y="5432469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3850789" y="5845410"/>
            <a:ext cx="1300778" cy="3380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cpf</a:t>
            </a:r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3850795" y="6339624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091705" y="5312533"/>
            <a:ext cx="1313650" cy="2511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6091705" y="5763316"/>
            <a:ext cx="1455318" cy="3284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telefone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9" name="Conector angulado 88"/>
          <p:cNvCxnSpPr>
            <a:stCxn id="86" idx="2"/>
            <a:endCxn id="9" idx="2"/>
          </p:cNvCxnSpPr>
          <p:nvPr/>
        </p:nvCxnSpPr>
        <p:spPr>
          <a:xfrm rot="10800000">
            <a:off x="5512157" y="4877873"/>
            <a:ext cx="579549" cy="560232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ector angulado 91"/>
          <p:cNvCxnSpPr>
            <a:stCxn id="4" idx="1"/>
            <a:endCxn id="58" idx="6"/>
          </p:cNvCxnSpPr>
          <p:nvPr/>
        </p:nvCxnSpPr>
        <p:spPr>
          <a:xfrm rot="10800000">
            <a:off x="1410239" y="2295664"/>
            <a:ext cx="508709" cy="788826"/>
          </a:xfrm>
          <a:prstGeom prst="bentConnector3">
            <a:avLst>
              <a:gd name="adj1" fmla="val 6519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ector angulado 95"/>
          <p:cNvCxnSpPr>
            <a:stCxn id="4" idx="1"/>
            <a:endCxn id="59" idx="6"/>
          </p:cNvCxnSpPr>
          <p:nvPr/>
        </p:nvCxnSpPr>
        <p:spPr>
          <a:xfrm rot="10800000">
            <a:off x="1281437" y="2756076"/>
            <a:ext cx="637511" cy="32841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ector angulado 98"/>
          <p:cNvCxnSpPr>
            <a:stCxn id="4" idx="1"/>
            <a:endCxn id="62" idx="6"/>
          </p:cNvCxnSpPr>
          <p:nvPr/>
        </p:nvCxnSpPr>
        <p:spPr>
          <a:xfrm rot="10800000" flipV="1">
            <a:off x="1423111" y="3084489"/>
            <a:ext cx="495837" cy="38234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ector angulado 101"/>
          <p:cNvCxnSpPr>
            <a:stCxn id="4" idx="2"/>
            <a:endCxn id="63" idx="6"/>
          </p:cNvCxnSpPr>
          <p:nvPr/>
        </p:nvCxnSpPr>
        <p:spPr>
          <a:xfrm rot="5400000">
            <a:off x="1722534" y="3177867"/>
            <a:ext cx="611762" cy="940163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ector angulado 104"/>
          <p:cNvCxnSpPr>
            <a:stCxn id="4" idx="2"/>
            <a:endCxn id="64" idx="6"/>
          </p:cNvCxnSpPr>
          <p:nvPr/>
        </p:nvCxnSpPr>
        <p:spPr>
          <a:xfrm rot="5400000">
            <a:off x="1460537" y="3455964"/>
            <a:ext cx="1151856" cy="924062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ector angulado 109"/>
          <p:cNvCxnSpPr>
            <a:stCxn id="83" idx="6"/>
            <a:endCxn id="9" idx="2"/>
          </p:cNvCxnSpPr>
          <p:nvPr/>
        </p:nvCxnSpPr>
        <p:spPr>
          <a:xfrm flipV="1">
            <a:off x="5022765" y="4877873"/>
            <a:ext cx="489391" cy="689825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ector angulado 112"/>
          <p:cNvCxnSpPr>
            <a:stCxn id="87" idx="2"/>
            <a:endCxn id="9" idx="2"/>
          </p:cNvCxnSpPr>
          <p:nvPr/>
        </p:nvCxnSpPr>
        <p:spPr>
          <a:xfrm rot="10800000">
            <a:off x="5512157" y="4877873"/>
            <a:ext cx="579549" cy="1049648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ector angulado 115"/>
          <p:cNvCxnSpPr>
            <a:stCxn id="84" idx="6"/>
            <a:endCxn id="9" idx="2"/>
          </p:cNvCxnSpPr>
          <p:nvPr/>
        </p:nvCxnSpPr>
        <p:spPr>
          <a:xfrm flipV="1">
            <a:off x="5151567" y="4877873"/>
            <a:ext cx="360589" cy="1136568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ector angulado 118"/>
          <p:cNvCxnSpPr>
            <a:stCxn id="85" idx="6"/>
            <a:endCxn id="9" idx="2"/>
          </p:cNvCxnSpPr>
          <p:nvPr/>
        </p:nvCxnSpPr>
        <p:spPr>
          <a:xfrm flipV="1">
            <a:off x="5022765" y="4877873"/>
            <a:ext cx="489391" cy="1596980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ector angulado 124"/>
          <p:cNvCxnSpPr>
            <a:stCxn id="8" idx="3"/>
            <a:endCxn id="77" idx="2"/>
          </p:cNvCxnSpPr>
          <p:nvPr/>
        </p:nvCxnSpPr>
        <p:spPr>
          <a:xfrm flipV="1">
            <a:off x="9156878" y="1347507"/>
            <a:ext cx="598872" cy="173698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ector angulado 127"/>
          <p:cNvCxnSpPr>
            <a:stCxn id="8" idx="3"/>
            <a:endCxn id="82" idx="2"/>
          </p:cNvCxnSpPr>
          <p:nvPr/>
        </p:nvCxnSpPr>
        <p:spPr>
          <a:xfrm>
            <a:off x="9156878" y="3084490"/>
            <a:ext cx="598866" cy="81138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Conector angulado 130"/>
          <p:cNvCxnSpPr>
            <a:stCxn id="8" idx="3"/>
            <a:endCxn id="81" idx="2"/>
          </p:cNvCxnSpPr>
          <p:nvPr/>
        </p:nvCxnSpPr>
        <p:spPr>
          <a:xfrm>
            <a:off x="9156878" y="3084490"/>
            <a:ext cx="598866" cy="23507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ector angulado 132"/>
          <p:cNvCxnSpPr>
            <a:stCxn id="78" idx="2"/>
            <a:endCxn id="8" idx="3"/>
          </p:cNvCxnSpPr>
          <p:nvPr/>
        </p:nvCxnSpPr>
        <p:spPr>
          <a:xfrm rot="10800000" flipV="1">
            <a:off x="9156878" y="1794250"/>
            <a:ext cx="598866" cy="129024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Conector angulado 135"/>
          <p:cNvCxnSpPr>
            <a:stCxn id="8" idx="3"/>
            <a:endCxn id="80" idx="2"/>
          </p:cNvCxnSpPr>
          <p:nvPr/>
        </p:nvCxnSpPr>
        <p:spPr>
          <a:xfrm flipV="1">
            <a:off x="9156878" y="2830146"/>
            <a:ext cx="598866" cy="25434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Conector angulado 143"/>
          <p:cNvCxnSpPr>
            <a:stCxn id="8" idx="3"/>
            <a:endCxn id="79" idx="2"/>
          </p:cNvCxnSpPr>
          <p:nvPr/>
        </p:nvCxnSpPr>
        <p:spPr>
          <a:xfrm flipV="1">
            <a:off x="9156878" y="2254662"/>
            <a:ext cx="598872" cy="82982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Elipse 151"/>
          <p:cNvSpPr/>
          <p:nvPr/>
        </p:nvSpPr>
        <p:spPr>
          <a:xfrm>
            <a:off x="3921596" y="2034099"/>
            <a:ext cx="566671" cy="3227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id</a:t>
            </a:r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153" name="Elipse 152"/>
          <p:cNvSpPr/>
          <p:nvPr/>
        </p:nvSpPr>
        <p:spPr>
          <a:xfrm>
            <a:off x="5843780" y="1801890"/>
            <a:ext cx="2376167" cy="3227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Data_agendada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4" name="Elipse 153"/>
          <p:cNvSpPr/>
          <p:nvPr/>
        </p:nvSpPr>
        <p:spPr>
          <a:xfrm>
            <a:off x="5737530" y="2275529"/>
            <a:ext cx="2588669" cy="3195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Hora_agendada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7" name="Conector angulado 156"/>
          <p:cNvCxnSpPr>
            <a:stCxn id="152" idx="6"/>
            <a:endCxn id="5" idx="0"/>
          </p:cNvCxnSpPr>
          <p:nvPr/>
        </p:nvCxnSpPr>
        <p:spPr>
          <a:xfrm>
            <a:off x="4488267" y="2195489"/>
            <a:ext cx="1023890" cy="560590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ector angulado 159"/>
          <p:cNvCxnSpPr>
            <a:stCxn id="5" idx="0"/>
            <a:endCxn id="153" idx="2"/>
          </p:cNvCxnSpPr>
          <p:nvPr/>
        </p:nvCxnSpPr>
        <p:spPr>
          <a:xfrm rot="5400000" flipH="1" flipV="1">
            <a:off x="5281569" y="2193869"/>
            <a:ext cx="792799" cy="331623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Conector angulado 162"/>
          <p:cNvCxnSpPr>
            <a:stCxn id="5" idx="0"/>
            <a:endCxn id="154" idx="2"/>
          </p:cNvCxnSpPr>
          <p:nvPr/>
        </p:nvCxnSpPr>
        <p:spPr>
          <a:xfrm rot="5400000" flipH="1" flipV="1">
            <a:off x="5464455" y="2483005"/>
            <a:ext cx="320777" cy="225373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7" name="Elipse 166"/>
          <p:cNvSpPr/>
          <p:nvPr/>
        </p:nvSpPr>
        <p:spPr>
          <a:xfrm>
            <a:off x="8326199" y="5137845"/>
            <a:ext cx="1313650" cy="2511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8" name="Elipse 167"/>
          <p:cNvSpPr/>
          <p:nvPr/>
        </p:nvSpPr>
        <p:spPr>
          <a:xfrm>
            <a:off x="8326199" y="5492818"/>
            <a:ext cx="1313650" cy="2511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dose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0" name="Elipse 169"/>
          <p:cNvSpPr/>
          <p:nvPr/>
        </p:nvSpPr>
        <p:spPr>
          <a:xfrm>
            <a:off x="10773186" y="5463093"/>
            <a:ext cx="566671" cy="3227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id</a:t>
            </a:r>
            <a:endParaRPr lang="pt-BR" u="sng" dirty="0">
              <a:solidFill>
                <a:schemeClr val="tx1"/>
              </a:solidFill>
            </a:endParaRPr>
          </a:p>
        </p:txBody>
      </p:sp>
      <p:cxnSp>
        <p:nvCxnSpPr>
          <p:cNvPr id="172" name="Conector angulado 171"/>
          <p:cNvCxnSpPr>
            <a:stCxn id="21" idx="2"/>
            <a:endCxn id="170" idx="2"/>
          </p:cNvCxnSpPr>
          <p:nvPr/>
        </p:nvCxnSpPr>
        <p:spPr>
          <a:xfrm rot="16200000" flipH="1">
            <a:off x="10077904" y="4929200"/>
            <a:ext cx="724075" cy="666489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ector angulado 175"/>
          <p:cNvCxnSpPr>
            <a:stCxn id="21" idx="2"/>
            <a:endCxn id="167" idx="6"/>
          </p:cNvCxnSpPr>
          <p:nvPr/>
        </p:nvCxnSpPr>
        <p:spPr>
          <a:xfrm rot="5400000">
            <a:off x="9691769" y="4848488"/>
            <a:ext cx="363009" cy="466848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Conector angulado 179"/>
          <p:cNvCxnSpPr>
            <a:stCxn id="21" idx="2"/>
            <a:endCxn id="168" idx="6"/>
          </p:cNvCxnSpPr>
          <p:nvPr/>
        </p:nvCxnSpPr>
        <p:spPr>
          <a:xfrm rot="5400000">
            <a:off x="9514282" y="5025975"/>
            <a:ext cx="717982" cy="466848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8" name="Elipse 187"/>
          <p:cNvSpPr/>
          <p:nvPr/>
        </p:nvSpPr>
        <p:spPr>
          <a:xfrm>
            <a:off x="4204951" y="1289234"/>
            <a:ext cx="579550" cy="355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id</a:t>
            </a:r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190" name="Elipse 189"/>
          <p:cNvSpPr/>
          <p:nvPr/>
        </p:nvSpPr>
        <p:spPr>
          <a:xfrm>
            <a:off x="3841125" y="210888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senha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1" name="Elipse 190"/>
          <p:cNvSpPr/>
          <p:nvPr/>
        </p:nvSpPr>
        <p:spPr>
          <a:xfrm>
            <a:off x="6091705" y="210888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perfil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2" name="Conector angulado 191"/>
          <p:cNvCxnSpPr>
            <a:stCxn id="10" idx="0"/>
            <a:endCxn id="190" idx="6"/>
          </p:cNvCxnSpPr>
          <p:nvPr/>
        </p:nvCxnSpPr>
        <p:spPr>
          <a:xfrm rot="16200000" flipV="1">
            <a:off x="5062198" y="297015"/>
            <a:ext cx="452371" cy="550576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3" name="Elipse 192"/>
          <p:cNvSpPr/>
          <p:nvPr/>
        </p:nvSpPr>
        <p:spPr>
          <a:xfrm>
            <a:off x="5740756" y="-627885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perfil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6" name="Conector angulado 195"/>
          <p:cNvCxnSpPr>
            <a:stCxn id="10" idx="0"/>
            <a:endCxn id="191" idx="2"/>
          </p:cNvCxnSpPr>
          <p:nvPr/>
        </p:nvCxnSpPr>
        <p:spPr>
          <a:xfrm rot="5400000" flipH="1" flipV="1">
            <a:off x="5601503" y="308286"/>
            <a:ext cx="452371" cy="528034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7" name="Elipse 196"/>
          <p:cNvSpPr/>
          <p:nvPr/>
        </p:nvSpPr>
        <p:spPr>
          <a:xfrm>
            <a:off x="6133588" y="-705495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perfil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3" name="Conector angulado 202"/>
          <p:cNvCxnSpPr>
            <a:stCxn id="188" idx="6"/>
            <a:endCxn id="10" idx="2"/>
          </p:cNvCxnSpPr>
          <p:nvPr/>
        </p:nvCxnSpPr>
        <p:spPr>
          <a:xfrm flipV="1">
            <a:off x="4784501" y="1313643"/>
            <a:ext cx="779170" cy="153511"/>
          </a:xfrm>
          <a:prstGeom prst="bentConnector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CaixaDeTexto 1"/>
          <p:cNvSpPr txBox="1"/>
          <p:nvPr/>
        </p:nvSpPr>
        <p:spPr>
          <a:xfrm>
            <a:off x="2154483" y="2422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630432" y="643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6105550" y="680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8565417" y="243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7683222" y="3075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180171" y="3057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5583976" y="3405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6114410" y="421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8942097" y="42047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00" name="Elipse 99"/>
          <p:cNvSpPr/>
          <p:nvPr/>
        </p:nvSpPr>
        <p:spPr>
          <a:xfrm>
            <a:off x="9762198" y="712420"/>
            <a:ext cx="1171970" cy="270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crp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1" name="Conector angulado 100"/>
          <p:cNvCxnSpPr>
            <a:stCxn id="100" idx="2"/>
            <a:endCxn id="8" idx="3"/>
          </p:cNvCxnSpPr>
          <p:nvPr/>
        </p:nvCxnSpPr>
        <p:spPr>
          <a:xfrm rot="10800000" flipV="1">
            <a:off x="9156878" y="847648"/>
            <a:ext cx="605320" cy="223684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0920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</dc:creator>
  <cp:lastModifiedBy>Wellington</cp:lastModifiedBy>
  <cp:revision>7</cp:revision>
  <dcterms:created xsi:type="dcterms:W3CDTF">2018-10-26T23:23:20Z</dcterms:created>
  <dcterms:modified xsi:type="dcterms:W3CDTF">2018-10-27T00:19:23Z</dcterms:modified>
</cp:coreProperties>
</file>